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3C56B-2B55-4390-A203-7A7422FBF89D}" v="103" dt="2020-08-08T13:30:16.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22" d="100"/>
          <a:sy n="122" d="100"/>
        </p:scale>
        <p:origin x="11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1FCE44-D669-460F-90BF-D3893D33F6D5}"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189911D-7C83-4E13-89C7-5173CFA109FA}">
      <dgm:prSet/>
      <dgm:spPr/>
      <dgm:t>
        <a:bodyPr/>
        <a:lstStyle/>
        <a:p>
          <a:pPr>
            <a:lnSpc>
              <a:spcPct val="100000"/>
            </a:lnSpc>
          </a:pPr>
          <a:r>
            <a:rPr lang="en-US" dirty="0"/>
            <a:t>Why social media?</a:t>
          </a:r>
        </a:p>
      </dgm:t>
    </dgm:pt>
    <dgm:pt modelId="{8EA3141A-42C4-4E78-8F08-B8D685985DBF}" type="parTrans" cxnId="{2647C67B-5998-46C5-B436-4D483F40B824}">
      <dgm:prSet/>
      <dgm:spPr/>
      <dgm:t>
        <a:bodyPr/>
        <a:lstStyle/>
        <a:p>
          <a:endParaRPr lang="en-US"/>
        </a:p>
      </dgm:t>
    </dgm:pt>
    <dgm:pt modelId="{B792E9AD-E74F-49CC-BDEB-482797565275}" type="sibTrans" cxnId="{2647C67B-5998-46C5-B436-4D483F40B824}">
      <dgm:prSet/>
      <dgm:spPr/>
      <dgm:t>
        <a:bodyPr/>
        <a:lstStyle/>
        <a:p>
          <a:endParaRPr lang="en-US"/>
        </a:p>
      </dgm:t>
    </dgm:pt>
    <dgm:pt modelId="{9B9E00A9-C66E-4686-B311-35A1139EFC98}">
      <dgm:prSet/>
      <dgm:spPr/>
      <dgm:t>
        <a:bodyPr/>
        <a:lstStyle/>
        <a:p>
          <a:pPr>
            <a:lnSpc>
              <a:spcPct val="100000"/>
            </a:lnSpc>
          </a:pPr>
          <a:r>
            <a:rPr lang="en-US" dirty="0"/>
            <a:t>Why mood disorders?</a:t>
          </a:r>
        </a:p>
      </dgm:t>
    </dgm:pt>
    <dgm:pt modelId="{8CF2B372-368A-4A36-941D-59F80C3BF1E4}" type="parTrans" cxnId="{B2D322C8-3572-4301-8EF7-33B8D20980AF}">
      <dgm:prSet/>
      <dgm:spPr/>
      <dgm:t>
        <a:bodyPr/>
        <a:lstStyle/>
        <a:p>
          <a:endParaRPr lang="en-US"/>
        </a:p>
      </dgm:t>
    </dgm:pt>
    <dgm:pt modelId="{DFA3658E-F7FF-4D05-9836-F041F36FAB2C}" type="sibTrans" cxnId="{B2D322C8-3572-4301-8EF7-33B8D20980AF}">
      <dgm:prSet/>
      <dgm:spPr/>
      <dgm:t>
        <a:bodyPr/>
        <a:lstStyle/>
        <a:p>
          <a:endParaRPr lang="en-US"/>
        </a:p>
      </dgm:t>
    </dgm:pt>
    <dgm:pt modelId="{924524E0-0D56-44B3-AD2B-EF2E620B834F}" type="pres">
      <dgm:prSet presAssocID="{F91FCE44-D669-460F-90BF-D3893D33F6D5}" presName="root" presStyleCnt="0">
        <dgm:presLayoutVars>
          <dgm:dir/>
          <dgm:resizeHandles val="exact"/>
        </dgm:presLayoutVars>
      </dgm:prSet>
      <dgm:spPr/>
    </dgm:pt>
    <dgm:pt modelId="{DD69BCD5-BF56-4C63-9EC2-3D427196D99F}" type="pres">
      <dgm:prSet presAssocID="{2189911D-7C83-4E13-89C7-5173CFA109FA}" presName="compNode" presStyleCnt="0"/>
      <dgm:spPr/>
    </dgm:pt>
    <dgm:pt modelId="{D8362050-67D4-44DA-92A2-B976DCFB30AD}" type="pres">
      <dgm:prSet presAssocID="{2189911D-7C83-4E13-89C7-5173CFA109F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EF9CA299-2EB5-433F-A0C3-1E2DA7314930}" type="pres">
      <dgm:prSet presAssocID="{2189911D-7C83-4E13-89C7-5173CFA109FA}" presName="spaceRect" presStyleCnt="0"/>
      <dgm:spPr/>
    </dgm:pt>
    <dgm:pt modelId="{E857F6AB-E5A4-494D-9CB9-FDABA8A3BD88}" type="pres">
      <dgm:prSet presAssocID="{2189911D-7C83-4E13-89C7-5173CFA109FA}" presName="textRect" presStyleLbl="revTx" presStyleIdx="0" presStyleCnt="2">
        <dgm:presLayoutVars>
          <dgm:chMax val="1"/>
          <dgm:chPref val="1"/>
        </dgm:presLayoutVars>
      </dgm:prSet>
      <dgm:spPr/>
    </dgm:pt>
    <dgm:pt modelId="{589431C7-9CAA-44A1-B569-8841ECBAF8A4}" type="pres">
      <dgm:prSet presAssocID="{B792E9AD-E74F-49CC-BDEB-482797565275}" presName="sibTrans" presStyleCnt="0"/>
      <dgm:spPr/>
    </dgm:pt>
    <dgm:pt modelId="{969D741E-3880-48F3-9507-D2504588CD88}" type="pres">
      <dgm:prSet presAssocID="{9B9E00A9-C66E-4686-B311-35A1139EFC98}" presName="compNode" presStyleCnt="0"/>
      <dgm:spPr/>
    </dgm:pt>
    <dgm:pt modelId="{533AECD5-604B-497E-961D-9760DCAEDAD3}" type="pres">
      <dgm:prSet presAssocID="{9B9E00A9-C66E-4686-B311-35A1139EFC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D1E683D8-1494-41A0-9D90-04558534A892}" type="pres">
      <dgm:prSet presAssocID="{9B9E00A9-C66E-4686-B311-35A1139EFC98}" presName="spaceRect" presStyleCnt="0"/>
      <dgm:spPr/>
    </dgm:pt>
    <dgm:pt modelId="{92D901DC-4ABD-435B-8072-647E1DAC6E7C}" type="pres">
      <dgm:prSet presAssocID="{9B9E00A9-C66E-4686-B311-35A1139EFC98}" presName="textRect" presStyleLbl="revTx" presStyleIdx="1" presStyleCnt="2">
        <dgm:presLayoutVars>
          <dgm:chMax val="1"/>
          <dgm:chPref val="1"/>
        </dgm:presLayoutVars>
      </dgm:prSet>
      <dgm:spPr/>
    </dgm:pt>
  </dgm:ptLst>
  <dgm:cxnLst>
    <dgm:cxn modelId="{BE940D58-0725-4979-A164-5DEBDF8E0C12}" type="presOf" srcId="{2189911D-7C83-4E13-89C7-5173CFA109FA}" destId="{E857F6AB-E5A4-494D-9CB9-FDABA8A3BD88}" srcOrd="0" destOrd="0" presId="urn:microsoft.com/office/officeart/2018/2/layout/IconLabelList"/>
    <dgm:cxn modelId="{2647C67B-5998-46C5-B436-4D483F40B824}" srcId="{F91FCE44-D669-460F-90BF-D3893D33F6D5}" destId="{2189911D-7C83-4E13-89C7-5173CFA109FA}" srcOrd="0" destOrd="0" parTransId="{8EA3141A-42C4-4E78-8F08-B8D685985DBF}" sibTransId="{B792E9AD-E74F-49CC-BDEB-482797565275}"/>
    <dgm:cxn modelId="{D31E0990-C76C-4BEA-AE9B-5DE590CBB417}" type="presOf" srcId="{9B9E00A9-C66E-4686-B311-35A1139EFC98}" destId="{92D901DC-4ABD-435B-8072-647E1DAC6E7C}" srcOrd="0" destOrd="0" presId="urn:microsoft.com/office/officeart/2018/2/layout/IconLabelList"/>
    <dgm:cxn modelId="{B2D322C8-3572-4301-8EF7-33B8D20980AF}" srcId="{F91FCE44-D669-460F-90BF-D3893D33F6D5}" destId="{9B9E00A9-C66E-4686-B311-35A1139EFC98}" srcOrd="1" destOrd="0" parTransId="{8CF2B372-368A-4A36-941D-59F80C3BF1E4}" sibTransId="{DFA3658E-F7FF-4D05-9836-F041F36FAB2C}"/>
    <dgm:cxn modelId="{96DB51D5-BDDA-42C7-8B68-B10CA60C10FC}" type="presOf" srcId="{F91FCE44-D669-460F-90BF-D3893D33F6D5}" destId="{924524E0-0D56-44B3-AD2B-EF2E620B834F}" srcOrd="0" destOrd="0" presId="urn:microsoft.com/office/officeart/2018/2/layout/IconLabelList"/>
    <dgm:cxn modelId="{F443FF57-D7A9-4BDF-B6EA-13E13254CD41}" type="presParOf" srcId="{924524E0-0D56-44B3-AD2B-EF2E620B834F}" destId="{DD69BCD5-BF56-4C63-9EC2-3D427196D99F}" srcOrd="0" destOrd="0" presId="urn:microsoft.com/office/officeart/2018/2/layout/IconLabelList"/>
    <dgm:cxn modelId="{1DF077FC-F789-4A19-B1BB-5FC71454169C}" type="presParOf" srcId="{DD69BCD5-BF56-4C63-9EC2-3D427196D99F}" destId="{D8362050-67D4-44DA-92A2-B976DCFB30AD}" srcOrd="0" destOrd="0" presId="urn:microsoft.com/office/officeart/2018/2/layout/IconLabelList"/>
    <dgm:cxn modelId="{861CF506-328C-4727-B82F-A1DD0624A415}" type="presParOf" srcId="{DD69BCD5-BF56-4C63-9EC2-3D427196D99F}" destId="{EF9CA299-2EB5-433F-A0C3-1E2DA7314930}" srcOrd="1" destOrd="0" presId="urn:microsoft.com/office/officeart/2018/2/layout/IconLabelList"/>
    <dgm:cxn modelId="{B26805DC-4093-48D2-81CC-4B6DAF3F830D}" type="presParOf" srcId="{DD69BCD5-BF56-4C63-9EC2-3D427196D99F}" destId="{E857F6AB-E5A4-494D-9CB9-FDABA8A3BD88}" srcOrd="2" destOrd="0" presId="urn:microsoft.com/office/officeart/2018/2/layout/IconLabelList"/>
    <dgm:cxn modelId="{6DF8939F-BF89-4641-B0DE-E7706A262729}" type="presParOf" srcId="{924524E0-0D56-44B3-AD2B-EF2E620B834F}" destId="{589431C7-9CAA-44A1-B569-8841ECBAF8A4}" srcOrd="1" destOrd="0" presId="urn:microsoft.com/office/officeart/2018/2/layout/IconLabelList"/>
    <dgm:cxn modelId="{5A70FA82-9F4B-437F-9AE6-21C1042783E8}" type="presParOf" srcId="{924524E0-0D56-44B3-AD2B-EF2E620B834F}" destId="{969D741E-3880-48F3-9507-D2504588CD88}" srcOrd="2" destOrd="0" presId="urn:microsoft.com/office/officeart/2018/2/layout/IconLabelList"/>
    <dgm:cxn modelId="{7550872E-CE9D-4416-9DCF-3EA1DAED0746}" type="presParOf" srcId="{969D741E-3880-48F3-9507-D2504588CD88}" destId="{533AECD5-604B-497E-961D-9760DCAEDAD3}" srcOrd="0" destOrd="0" presId="urn:microsoft.com/office/officeart/2018/2/layout/IconLabelList"/>
    <dgm:cxn modelId="{078E1E8D-7D27-4245-9F4F-7EE5D1688149}" type="presParOf" srcId="{969D741E-3880-48F3-9507-D2504588CD88}" destId="{D1E683D8-1494-41A0-9D90-04558534A892}" srcOrd="1" destOrd="0" presId="urn:microsoft.com/office/officeart/2018/2/layout/IconLabelList"/>
    <dgm:cxn modelId="{31774C77-F8E3-497D-B9B4-ACC6CF3013E5}" type="presParOf" srcId="{969D741E-3880-48F3-9507-D2504588CD88}" destId="{92D901DC-4ABD-435B-8072-647E1DAC6E7C}"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62050-67D4-44DA-92A2-B976DCFB30AD}">
      <dsp:nvSpPr>
        <dsp:cNvPr id="0" name=""/>
        <dsp:cNvSpPr/>
      </dsp:nvSpPr>
      <dsp:spPr>
        <a:xfrm>
          <a:off x="1443000" y="420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57F6AB-E5A4-494D-9CB9-FDABA8A3BD88}">
      <dsp:nvSpPr>
        <dsp:cNvPr id="0" name=""/>
        <dsp:cNvSpPr/>
      </dsp:nvSpPr>
      <dsp:spPr>
        <a:xfrm>
          <a:off x="255000" y="24185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pPr>
          <a:r>
            <a:rPr lang="en-US" sz="3800" kern="1200" dirty="0"/>
            <a:t>Why social media?</a:t>
          </a:r>
        </a:p>
      </dsp:txBody>
      <dsp:txXfrm>
        <a:off x="255000" y="2418512"/>
        <a:ext cx="4320000" cy="720000"/>
      </dsp:txXfrm>
    </dsp:sp>
    <dsp:sp modelId="{533AECD5-604B-497E-961D-9760DCAEDAD3}">
      <dsp:nvSpPr>
        <dsp:cNvPr id="0" name=""/>
        <dsp:cNvSpPr/>
      </dsp:nvSpPr>
      <dsp:spPr>
        <a:xfrm>
          <a:off x="6519000" y="4208"/>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D901DC-4ABD-435B-8072-647E1DAC6E7C}">
      <dsp:nvSpPr>
        <dsp:cNvPr id="0" name=""/>
        <dsp:cNvSpPr/>
      </dsp:nvSpPr>
      <dsp:spPr>
        <a:xfrm>
          <a:off x="5331000" y="24185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pPr>
          <a:r>
            <a:rPr lang="en-US" sz="3800" kern="1200" dirty="0"/>
            <a:t>Why mood disorders?</a:t>
          </a:r>
        </a:p>
      </dsp:txBody>
      <dsp:txXfrm>
        <a:off x="5331000" y="2418512"/>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0FDB5-96CB-4592-811E-D06B776A2E1C}" type="datetimeFigureOut">
              <a:rPr lang="en-US" smtClean="0"/>
              <a:t>8/8/2020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34283-AF9D-40C7-837D-83F0446A03E3}" type="slidenum">
              <a:rPr lang="en-US" smtClean="0"/>
              <a:t>‹#›</a:t>
            </a:fld>
            <a:endParaRPr lang="en-US"/>
          </a:p>
        </p:txBody>
      </p:sp>
    </p:spTree>
    <p:extLst>
      <p:ext uri="{BB962C8B-B14F-4D97-AF65-F5344CB8AC3E}">
        <p14:creationId xmlns:p14="http://schemas.microsoft.com/office/powerpoint/2010/main" val="3663739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34283-AF9D-40C7-837D-83F0446A03E3}" type="slidenum">
              <a:rPr lang="en-US" smtClean="0"/>
              <a:t>1</a:t>
            </a:fld>
            <a:endParaRPr lang="en-US" dirty="0"/>
          </a:p>
        </p:txBody>
      </p:sp>
    </p:spTree>
    <p:extLst>
      <p:ext uri="{BB962C8B-B14F-4D97-AF65-F5344CB8AC3E}">
        <p14:creationId xmlns:p14="http://schemas.microsoft.com/office/powerpoint/2010/main" val="205689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34283-AF9D-40C7-837D-83F0446A03E3}" type="slidenum">
              <a:rPr lang="en-US" smtClean="0"/>
              <a:t>2</a:t>
            </a:fld>
            <a:endParaRPr lang="en-US" dirty="0"/>
          </a:p>
        </p:txBody>
      </p:sp>
    </p:spTree>
    <p:extLst>
      <p:ext uri="{BB962C8B-B14F-4D97-AF65-F5344CB8AC3E}">
        <p14:creationId xmlns:p14="http://schemas.microsoft.com/office/powerpoint/2010/main" val="164519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34283-AF9D-40C7-837D-83F0446A03E3}" type="slidenum">
              <a:rPr lang="en-US" smtClean="0"/>
              <a:t>3</a:t>
            </a:fld>
            <a:endParaRPr lang="en-US" dirty="0"/>
          </a:p>
        </p:txBody>
      </p:sp>
    </p:spTree>
    <p:extLst>
      <p:ext uri="{BB962C8B-B14F-4D97-AF65-F5344CB8AC3E}">
        <p14:creationId xmlns:p14="http://schemas.microsoft.com/office/powerpoint/2010/main" val="262890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34283-AF9D-40C7-837D-83F0446A03E3}" type="slidenum">
              <a:rPr lang="en-US" smtClean="0"/>
              <a:t>4</a:t>
            </a:fld>
            <a:endParaRPr lang="en-US"/>
          </a:p>
        </p:txBody>
      </p:sp>
    </p:spTree>
    <p:extLst>
      <p:ext uri="{BB962C8B-B14F-4D97-AF65-F5344CB8AC3E}">
        <p14:creationId xmlns:p14="http://schemas.microsoft.com/office/powerpoint/2010/main" val="326393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34283-AF9D-40C7-837D-83F0446A03E3}" type="slidenum">
              <a:rPr lang="en-US" smtClean="0"/>
              <a:t>5</a:t>
            </a:fld>
            <a:endParaRPr lang="en-US" dirty="0"/>
          </a:p>
        </p:txBody>
      </p:sp>
    </p:spTree>
    <p:extLst>
      <p:ext uri="{BB962C8B-B14F-4D97-AF65-F5344CB8AC3E}">
        <p14:creationId xmlns:p14="http://schemas.microsoft.com/office/powerpoint/2010/main" val="59683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34283-AF9D-40C7-837D-83F0446A03E3}" type="slidenum">
              <a:rPr lang="en-US" smtClean="0"/>
              <a:t>6</a:t>
            </a:fld>
            <a:endParaRPr lang="en-US"/>
          </a:p>
        </p:txBody>
      </p:sp>
    </p:spTree>
    <p:extLst>
      <p:ext uri="{BB962C8B-B14F-4D97-AF65-F5344CB8AC3E}">
        <p14:creationId xmlns:p14="http://schemas.microsoft.com/office/powerpoint/2010/main" val="213660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A591ECD-DF90-49B2-BD9E-898345454E60}" type="datetimeFigureOut">
              <a:rPr lang="en-US" smtClean="0"/>
              <a:t>8/8/2020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1443937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591ECD-DF90-49B2-BD9E-898345454E60}" type="datetimeFigureOut">
              <a:rPr lang="en-US" smtClean="0"/>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36692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591ECD-DF90-49B2-BD9E-898345454E60}" type="datetimeFigureOut">
              <a:rPr lang="en-US" smtClean="0"/>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188424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591ECD-DF90-49B2-BD9E-898345454E60}" type="datetimeFigureOut">
              <a:rPr lang="en-US" smtClean="0"/>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4B8ED-4292-44D1-8173-4B7CD9A06647}"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578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591ECD-DF90-49B2-BD9E-898345454E60}" type="datetimeFigureOut">
              <a:rPr lang="en-US" smtClean="0"/>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202164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591ECD-DF90-49B2-BD9E-898345454E60}" type="datetimeFigureOut">
              <a:rPr lang="en-US" smtClean="0"/>
              <a:t>8/8/2020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4065268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591ECD-DF90-49B2-BD9E-898345454E60}" type="datetimeFigureOut">
              <a:rPr lang="en-US" smtClean="0"/>
              <a:t>8/8/2020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195013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91ECD-DF90-49B2-BD9E-898345454E60}" type="datetimeFigureOut">
              <a:rPr lang="en-US" smtClean="0"/>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3370524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91ECD-DF90-49B2-BD9E-898345454E60}" type="datetimeFigureOut">
              <a:rPr lang="en-US" smtClean="0"/>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360546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91ECD-DF90-49B2-BD9E-898345454E60}" type="datetimeFigureOut">
              <a:rPr lang="en-US" smtClean="0"/>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52829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591ECD-DF90-49B2-BD9E-898345454E60}" type="datetimeFigureOut">
              <a:rPr lang="en-US" smtClean="0"/>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422857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591ECD-DF90-49B2-BD9E-898345454E60}" type="datetimeFigureOut">
              <a:rPr lang="en-US" smtClean="0"/>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280869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591ECD-DF90-49B2-BD9E-898345454E60}" type="datetimeFigureOut">
              <a:rPr lang="en-US" smtClean="0"/>
              <a:t>8/8/2020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251385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591ECD-DF90-49B2-BD9E-898345454E60}" type="datetimeFigureOut">
              <a:rPr lang="en-US" smtClean="0"/>
              <a:t>8/8/2020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56497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91ECD-DF90-49B2-BD9E-898345454E60}" type="datetimeFigureOut">
              <a:rPr lang="en-US" smtClean="0"/>
              <a:t>8/8/2020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2078740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591ECD-DF90-49B2-BD9E-898345454E60}" type="datetimeFigureOut">
              <a:rPr lang="en-US" smtClean="0"/>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17318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591ECD-DF90-49B2-BD9E-898345454E60}" type="datetimeFigureOut">
              <a:rPr lang="en-US" smtClean="0"/>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4B8ED-4292-44D1-8173-4B7CD9A06647}" type="slidenum">
              <a:rPr lang="en-US" smtClean="0"/>
              <a:t>‹#›</a:t>
            </a:fld>
            <a:endParaRPr lang="en-US"/>
          </a:p>
        </p:txBody>
      </p:sp>
    </p:spTree>
    <p:extLst>
      <p:ext uri="{BB962C8B-B14F-4D97-AF65-F5344CB8AC3E}">
        <p14:creationId xmlns:p14="http://schemas.microsoft.com/office/powerpoint/2010/main" val="2653549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591ECD-DF90-49B2-BD9E-898345454E60}" type="datetimeFigureOut">
              <a:rPr lang="en-US" smtClean="0"/>
              <a:t>8/8/2020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244B8ED-4292-44D1-8173-4B7CD9A06647}" type="slidenum">
              <a:rPr lang="en-US" smtClean="0"/>
              <a:t>‹#›</a:t>
            </a:fld>
            <a:endParaRPr lang="en-US"/>
          </a:p>
        </p:txBody>
      </p:sp>
    </p:spTree>
    <p:extLst>
      <p:ext uri="{BB962C8B-B14F-4D97-AF65-F5344CB8AC3E}">
        <p14:creationId xmlns:p14="http://schemas.microsoft.com/office/powerpoint/2010/main" val="172404983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1AA61A-08A2-4CF5-83E2-66B604BFCE45}"/>
              </a:ext>
            </a:extLst>
          </p:cNvPr>
          <p:cNvSpPr>
            <a:spLocks noGrp="1"/>
          </p:cNvSpPr>
          <p:nvPr>
            <p:ph type="ctrTitle"/>
          </p:nvPr>
        </p:nvSpPr>
        <p:spPr>
          <a:xfrm>
            <a:off x="2043113" y="1122363"/>
            <a:ext cx="4527929" cy="4287836"/>
          </a:xfrm>
        </p:spPr>
        <p:txBody>
          <a:bodyPr anchor="ctr">
            <a:normAutofit/>
          </a:bodyPr>
          <a:lstStyle/>
          <a:p>
            <a:pPr algn="r"/>
            <a:r>
              <a:rPr lang="en-US" sz="5100" dirty="0"/>
              <a:t>Introduction</a:t>
            </a:r>
          </a:p>
        </p:txBody>
      </p:sp>
      <p:sp>
        <p:nvSpPr>
          <p:cNvPr id="6" name="Subtitle 5">
            <a:extLst>
              <a:ext uri="{FF2B5EF4-FFF2-40B4-BE49-F238E27FC236}">
                <a16:creationId xmlns:a16="http://schemas.microsoft.com/office/drawing/2014/main" id="{E49DA993-74CF-4E2B-979B-5C5061AFB02F}"/>
              </a:ext>
            </a:extLst>
          </p:cNvPr>
          <p:cNvSpPr>
            <a:spLocks noGrp="1"/>
          </p:cNvSpPr>
          <p:nvPr>
            <p:ph type="subTitle" idx="1"/>
          </p:nvPr>
        </p:nvSpPr>
        <p:spPr>
          <a:xfrm>
            <a:off x="7132624" y="1122363"/>
            <a:ext cx="4731130" cy="4287834"/>
          </a:xfrm>
        </p:spPr>
        <p:txBody>
          <a:bodyPr anchor="ctr">
            <a:normAutofit/>
          </a:bodyPr>
          <a:lstStyle/>
          <a:p>
            <a:r>
              <a:rPr lang="en-US" sz="2400" dirty="0"/>
              <a:t>Reflection on a Research Essay</a:t>
            </a:r>
          </a:p>
          <a:p>
            <a:r>
              <a:rPr lang="en-US" sz="2400" dirty="0"/>
              <a:t>Caitlin Ross, #040750891</a:t>
            </a:r>
          </a:p>
          <a:p>
            <a:r>
              <a:rPr lang="en-US" sz="2400" dirty="0"/>
              <a:t>AL-ENL1813, Section 3</a:t>
            </a:r>
          </a:p>
        </p:txBody>
      </p:sp>
      <p:pic>
        <p:nvPicPr>
          <p:cNvPr id="7" name="Audio 6">
            <a:hlinkClick r:id="" action="ppaction://media"/>
            <a:extLst>
              <a:ext uri="{FF2B5EF4-FFF2-40B4-BE49-F238E27FC236}">
                <a16:creationId xmlns:a16="http://schemas.microsoft.com/office/drawing/2014/main" id="{625D339E-EB7C-44CF-8BC4-8D325E5C56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53769886"/>
      </p:ext>
    </p:extLst>
  </p:cSld>
  <p:clrMapOvr>
    <a:masterClrMapping/>
  </p:clrMapOvr>
  <mc:AlternateContent xmlns:mc="http://schemas.openxmlformats.org/markup-compatibility/2006" xmlns:p14="http://schemas.microsoft.com/office/powerpoint/2010/main">
    <mc:Choice Requires="p14">
      <p:transition spd="slow" p14:dur="2000" advTm="11835"/>
    </mc:Choice>
    <mc:Fallback xmlns="">
      <p:transition spd="slow" advTm="118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E249-C0C0-4046-9CA0-DA8436195E49}"/>
              </a:ext>
            </a:extLst>
          </p:cNvPr>
          <p:cNvSpPr>
            <a:spLocks noGrp="1"/>
          </p:cNvSpPr>
          <p:nvPr>
            <p:ph type="title"/>
          </p:nvPr>
        </p:nvSpPr>
        <p:spPr>
          <a:xfrm>
            <a:off x="1141413" y="618518"/>
            <a:ext cx="9905998" cy="1478570"/>
          </a:xfrm>
        </p:spPr>
        <p:txBody>
          <a:bodyPr>
            <a:normAutofit/>
          </a:bodyPr>
          <a:lstStyle/>
          <a:p>
            <a:r>
              <a:rPr lang="en-US" dirty="0"/>
              <a:t>Background</a:t>
            </a:r>
          </a:p>
        </p:txBody>
      </p:sp>
      <p:graphicFrame>
        <p:nvGraphicFramePr>
          <p:cNvPr id="11" name="Content Placeholder 2">
            <a:extLst>
              <a:ext uri="{FF2B5EF4-FFF2-40B4-BE49-F238E27FC236}">
                <a16:creationId xmlns:a16="http://schemas.microsoft.com/office/drawing/2014/main" id="{44609D09-9FFA-4F97-8E66-A4FA059056CE}"/>
              </a:ext>
            </a:extLst>
          </p:cNvPr>
          <p:cNvGraphicFramePr>
            <a:graphicFrameLocks noGrp="1"/>
          </p:cNvGraphicFramePr>
          <p:nvPr>
            <p:ph idx="1"/>
            <p:extLst>
              <p:ext uri="{D42A27DB-BD31-4B8C-83A1-F6EECF244321}">
                <p14:modId xmlns:p14="http://schemas.microsoft.com/office/powerpoint/2010/main" val="2921096553"/>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Audio 9">
            <a:hlinkClick r:id="" action="ppaction://media"/>
            <a:extLst>
              <a:ext uri="{FF2B5EF4-FFF2-40B4-BE49-F238E27FC236}">
                <a16:creationId xmlns:a16="http://schemas.microsoft.com/office/drawing/2014/main" id="{C9A605C3-3934-4EA2-BC71-4A4F76E58DB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31634304"/>
      </p:ext>
    </p:extLst>
  </p:cSld>
  <p:clrMapOvr>
    <a:masterClrMapping/>
  </p:clrMapOvr>
  <mc:AlternateContent xmlns:mc="http://schemas.openxmlformats.org/markup-compatibility/2006" xmlns:p14="http://schemas.microsoft.com/office/powerpoint/2010/main">
    <mc:Choice Requires="p14">
      <p:transition spd="slow" p14:dur="2000" advTm="87063"/>
    </mc:Choice>
    <mc:Fallback xmlns="">
      <p:transition spd="slow" advTm="870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CC71-90DE-4F59-A409-99BB6A24718E}"/>
              </a:ext>
            </a:extLst>
          </p:cNvPr>
          <p:cNvSpPr>
            <a:spLocks noGrp="1"/>
          </p:cNvSpPr>
          <p:nvPr>
            <p:ph type="title"/>
          </p:nvPr>
        </p:nvSpPr>
        <p:spPr/>
        <p:txBody>
          <a:bodyPr/>
          <a:lstStyle/>
          <a:p>
            <a:r>
              <a:rPr lang="en-US" dirty="0"/>
              <a:t>Progress</a:t>
            </a:r>
          </a:p>
        </p:txBody>
      </p:sp>
      <p:sp>
        <p:nvSpPr>
          <p:cNvPr id="6" name="Text Placeholder 5">
            <a:extLst>
              <a:ext uri="{FF2B5EF4-FFF2-40B4-BE49-F238E27FC236}">
                <a16:creationId xmlns:a16="http://schemas.microsoft.com/office/drawing/2014/main" id="{C5A3DC68-97B1-42DE-9008-AEF8D505606B}"/>
              </a:ext>
            </a:extLst>
          </p:cNvPr>
          <p:cNvSpPr>
            <a:spLocks noGrp="1"/>
          </p:cNvSpPr>
          <p:nvPr>
            <p:ph type="body" idx="1"/>
          </p:nvPr>
        </p:nvSpPr>
        <p:spPr/>
        <p:txBody>
          <a:bodyPr/>
          <a:lstStyle/>
          <a:p>
            <a:r>
              <a:rPr lang="en-US" dirty="0"/>
              <a:t>Strengths	</a:t>
            </a:r>
          </a:p>
        </p:txBody>
      </p:sp>
      <p:sp>
        <p:nvSpPr>
          <p:cNvPr id="7" name="Content Placeholder 6">
            <a:extLst>
              <a:ext uri="{FF2B5EF4-FFF2-40B4-BE49-F238E27FC236}">
                <a16:creationId xmlns:a16="http://schemas.microsoft.com/office/drawing/2014/main" id="{7DE1D8A0-53AB-41FB-B0A0-4F72C03FEFC5}"/>
              </a:ext>
            </a:extLst>
          </p:cNvPr>
          <p:cNvSpPr>
            <a:spLocks noGrp="1"/>
          </p:cNvSpPr>
          <p:nvPr>
            <p:ph sz="half" idx="2"/>
          </p:nvPr>
        </p:nvSpPr>
        <p:spPr>
          <a:xfrm>
            <a:off x="1141410" y="3225797"/>
            <a:ext cx="4878391" cy="2717801"/>
          </a:xfrm>
        </p:spPr>
        <p:txBody>
          <a:bodyPr/>
          <a:lstStyle/>
          <a:p>
            <a:r>
              <a:rPr lang="en-US" dirty="0"/>
              <a:t>Familiarity with subject</a:t>
            </a:r>
          </a:p>
          <a:p>
            <a:r>
              <a:rPr lang="en-US" dirty="0"/>
              <a:t>University experience</a:t>
            </a:r>
          </a:p>
          <a:p>
            <a:r>
              <a:rPr lang="en-US" dirty="0"/>
              <a:t>Reading as a hobby</a:t>
            </a:r>
          </a:p>
          <a:p>
            <a:endParaRPr lang="en-US" dirty="0"/>
          </a:p>
          <a:p>
            <a:endParaRPr lang="en-US" dirty="0"/>
          </a:p>
        </p:txBody>
      </p:sp>
      <p:sp>
        <p:nvSpPr>
          <p:cNvPr id="8" name="Text Placeholder 7">
            <a:extLst>
              <a:ext uri="{FF2B5EF4-FFF2-40B4-BE49-F238E27FC236}">
                <a16:creationId xmlns:a16="http://schemas.microsoft.com/office/drawing/2014/main" id="{A24ED147-8253-42C7-B38C-07AC2194B0B4}"/>
              </a:ext>
            </a:extLst>
          </p:cNvPr>
          <p:cNvSpPr>
            <a:spLocks noGrp="1"/>
          </p:cNvSpPr>
          <p:nvPr>
            <p:ph type="body" sz="quarter" idx="3"/>
          </p:nvPr>
        </p:nvSpPr>
        <p:spPr/>
        <p:txBody>
          <a:bodyPr/>
          <a:lstStyle/>
          <a:p>
            <a:r>
              <a:rPr lang="en-US" dirty="0"/>
              <a:t>Weaknesses</a:t>
            </a:r>
          </a:p>
        </p:txBody>
      </p:sp>
      <p:sp>
        <p:nvSpPr>
          <p:cNvPr id="9" name="Content Placeholder 8">
            <a:extLst>
              <a:ext uri="{FF2B5EF4-FFF2-40B4-BE49-F238E27FC236}">
                <a16:creationId xmlns:a16="http://schemas.microsoft.com/office/drawing/2014/main" id="{F9653D2D-D302-4E05-8532-E307AB83F076}"/>
              </a:ext>
            </a:extLst>
          </p:cNvPr>
          <p:cNvSpPr>
            <a:spLocks noGrp="1"/>
          </p:cNvSpPr>
          <p:nvPr>
            <p:ph sz="quarter" idx="4"/>
          </p:nvPr>
        </p:nvSpPr>
        <p:spPr>
          <a:xfrm>
            <a:off x="6172200" y="3225795"/>
            <a:ext cx="4875210" cy="2717801"/>
          </a:xfrm>
        </p:spPr>
        <p:txBody>
          <a:bodyPr/>
          <a:lstStyle/>
          <a:p>
            <a:r>
              <a:rPr lang="en-US" dirty="0"/>
              <a:t>Stress management</a:t>
            </a:r>
          </a:p>
          <a:p>
            <a:r>
              <a:rPr lang="en-US" dirty="0"/>
              <a:t>Conflicting results in research</a:t>
            </a:r>
          </a:p>
          <a:p>
            <a:endParaRPr lang="en-US" dirty="0"/>
          </a:p>
          <a:p>
            <a:endParaRPr lang="en-US" dirty="0"/>
          </a:p>
        </p:txBody>
      </p:sp>
      <p:pic>
        <p:nvPicPr>
          <p:cNvPr id="11" name="Audio 10">
            <a:hlinkClick r:id="" action="ppaction://media"/>
            <a:extLst>
              <a:ext uri="{FF2B5EF4-FFF2-40B4-BE49-F238E27FC236}">
                <a16:creationId xmlns:a16="http://schemas.microsoft.com/office/drawing/2014/main" id="{6AFAA627-EDBA-42F0-9341-F92D7EFED0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9221250"/>
      </p:ext>
    </p:extLst>
  </p:cSld>
  <p:clrMapOvr>
    <a:masterClrMapping/>
  </p:clrMapOvr>
  <mc:AlternateContent xmlns:mc="http://schemas.openxmlformats.org/markup-compatibility/2006" xmlns:p14="http://schemas.microsoft.com/office/powerpoint/2010/main">
    <mc:Choice Requires="p14">
      <p:transition spd="slow" p14:dur="2000" advTm="101498"/>
    </mc:Choice>
    <mc:Fallback xmlns="">
      <p:transition spd="slow" advTm="1014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259D-279A-49D0-8218-5C01970B2CD4}"/>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9783CC1C-E7C5-4AB8-8862-8EEBA6C20D99}"/>
              </a:ext>
            </a:extLst>
          </p:cNvPr>
          <p:cNvSpPr>
            <a:spLocks noGrp="1"/>
          </p:cNvSpPr>
          <p:nvPr>
            <p:ph sz="half" idx="1"/>
          </p:nvPr>
        </p:nvSpPr>
        <p:spPr/>
        <p:txBody>
          <a:bodyPr>
            <a:normAutofit fontScale="92500" lnSpcReduction="10000"/>
          </a:bodyPr>
          <a:lstStyle/>
          <a:p>
            <a:r>
              <a:rPr lang="en-US" dirty="0"/>
              <a:t>“Highlight reel” vs reality</a:t>
            </a:r>
          </a:p>
          <a:p>
            <a:pPr marL="0" indent="0">
              <a:buNone/>
            </a:pPr>
            <a:endParaRPr lang="en-US" dirty="0"/>
          </a:p>
          <a:p>
            <a:r>
              <a:rPr lang="en-US" dirty="0"/>
              <a:t>Social connection or wasted time?</a:t>
            </a:r>
          </a:p>
          <a:p>
            <a:pPr marL="0" indent="0">
              <a:buNone/>
            </a:pPr>
            <a:endParaRPr lang="en-US" dirty="0"/>
          </a:p>
          <a:p>
            <a:r>
              <a:rPr lang="en-US" dirty="0"/>
              <a:t>The link: </a:t>
            </a:r>
            <a:r>
              <a:rPr lang="en-US" i="1" dirty="0"/>
              <a:t>how </a:t>
            </a:r>
            <a:r>
              <a:rPr lang="en-US" dirty="0"/>
              <a:t>is social media being used?</a:t>
            </a:r>
            <a:endParaRPr lang="en-US" i="1" dirty="0"/>
          </a:p>
        </p:txBody>
      </p:sp>
      <p:sp>
        <p:nvSpPr>
          <p:cNvPr id="4" name="Content Placeholder 3">
            <a:extLst>
              <a:ext uri="{FF2B5EF4-FFF2-40B4-BE49-F238E27FC236}">
                <a16:creationId xmlns:a16="http://schemas.microsoft.com/office/drawing/2014/main" id="{6847CED4-0C54-4A67-A944-516F41F653E8}"/>
              </a:ext>
            </a:extLst>
          </p:cNvPr>
          <p:cNvSpPr>
            <a:spLocks noGrp="1"/>
          </p:cNvSpPr>
          <p:nvPr>
            <p:ph sz="half" idx="2"/>
          </p:nvPr>
        </p:nvSpPr>
        <p:spPr/>
        <p:txBody>
          <a:bodyPr>
            <a:normAutofit fontScale="92500" lnSpcReduction="10000"/>
          </a:bodyPr>
          <a:lstStyle/>
          <a:p>
            <a:pPr marL="0" indent="0">
              <a:buNone/>
            </a:pPr>
            <a:r>
              <a:rPr lang="en-CA" dirty="0"/>
              <a:t>“People who mainly post about themselves or interact with others seem to be fine, whereas people who mostly look at the content posted by others are more susceptible to envy. The researchers called this “surveillance use” (</a:t>
            </a:r>
            <a:r>
              <a:rPr lang="en-CA" dirty="0" err="1"/>
              <a:t>Tandoc</a:t>
            </a:r>
            <a:r>
              <a:rPr lang="en-CA" dirty="0"/>
              <a:t> et al, 2014), where a user spends more time looking at someone else’s posts than interacting with them”.</a:t>
            </a:r>
            <a:endParaRPr lang="en-US" dirty="0"/>
          </a:p>
          <a:p>
            <a:endParaRPr lang="en-US" dirty="0"/>
          </a:p>
        </p:txBody>
      </p:sp>
      <p:pic>
        <p:nvPicPr>
          <p:cNvPr id="5" name="Audio 4">
            <a:hlinkClick r:id="" action="ppaction://media"/>
            <a:extLst>
              <a:ext uri="{FF2B5EF4-FFF2-40B4-BE49-F238E27FC236}">
                <a16:creationId xmlns:a16="http://schemas.microsoft.com/office/drawing/2014/main" id="{1547F832-513D-4BB5-8F7F-0CF9F370E3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890682016"/>
      </p:ext>
    </p:extLst>
  </p:cSld>
  <p:clrMapOvr>
    <a:masterClrMapping/>
  </p:clrMapOvr>
  <mc:AlternateContent xmlns:mc="http://schemas.openxmlformats.org/markup-compatibility/2006" xmlns:p14="http://schemas.microsoft.com/office/powerpoint/2010/main">
    <mc:Choice Requires="p14">
      <p:transition spd="slow" p14:dur="2000" advTm="149293"/>
    </mc:Choice>
    <mc:Fallback xmlns="">
      <p:transition spd="slow" advTm="1492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A9CEE-C5BB-4245-9EA8-4FDFB53DB0F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84956AF-9778-4D53-B4C8-8D76773959F5}"/>
              </a:ext>
            </a:extLst>
          </p:cNvPr>
          <p:cNvSpPr>
            <a:spLocks noGrp="1"/>
          </p:cNvSpPr>
          <p:nvPr>
            <p:ph sz="half" idx="1"/>
          </p:nvPr>
        </p:nvSpPr>
        <p:spPr/>
        <p:txBody>
          <a:bodyPr/>
          <a:lstStyle/>
          <a:p>
            <a:r>
              <a:rPr lang="en-US" dirty="0"/>
              <a:t>Don’t use social media for “surveillance use” or “scrolling”</a:t>
            </a:r>
          </a:p>
          <a:p>
            <a:r>
              <a:rPr lang="en-US" dirty="0"/>
              <a:t>Look at type of use before making recommendations for patients</a:t>
            </a:r>
          </a:p>
        </p:txBody>
      </p:sp>
      <p:sp>
        <p:nvSpPr>
          <p:cNvPr id="4" name="Content Placeholder 3">
            <a:extLst>
              <a:ext uri="{FF2B5EF4-FFF2-40B4-BE49-F238E27FC236}">
                <a16:creationId xmlns:a16="http://schemas.microsoft.com/office/drawing/2014/main" id="{887BA0AF-0470-43E7-A69B-F67B429708B2}"/>
              </a:ext>
            </a:extLst>
          </p:cNvPr>
          <p:cNvSpPr>
            <a:spLocks noGrp="1"/>
          </p:cNvSpPr>
          <p:nvPr>
            <p:ph sz="half" idx="2"/>
          </p:nvPr>
        </p:nvSpPr>
        <p:spPr/>
        <p:txBody>
          <a:bodyPr/>
          <a:lstStyle/>
          <a:p>
            <a:r>
              <a:rPr lang="en-US" dirty="0"/>
              <a:t>Refining sentence structure</a:t>
            </a:r>
          </a:p>
          <a:p>
            <a:r>
              <a:rPr lang="en-US" dirty="0"/>
              <a:t>Using an outline effectively</a:t>
            </a:r>
          </a:p>
          <a:p>
            <a:r>
              <a:rPr lang="en-US" dirty="0"/>
              <a:t>Improving linkages</a:t>
            </a:r>
          </a:p>
        </p:txBody>
      </p:sp>
      <p:pic>
        <p:nvPicPr>
          <p:cNvPr id="18" name="Audio 17">
            <a:hlinkClick r:id="" action="ppaction://media"/>
            <a:extLst>
              <a:ext uri="{FF2B5EF4-FFF2-40B4-BE49-F238E27FC236}">
                <a16:creationId xmlns:a16="http://schemas.microsoft.com/office/drawing/2014/main" id="{2DCA6AD9-FE7E-4961-8059-C76A31CCD2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57296778"/>
      </p:ext>
    </p:extLst>
  </p:cSld>
  <p:clrMapOvr>
    <a:masterClrMapping/>
  </p:clrMapOvr>
  <mc:AlternateContent xmlns:mc="http://schemas.openxmlformats.org/markup-compatibility/2006" xmlns:p14="http://schemas.microsoft.com/office/powerpoint/2010/main">
    <mc:Choice Requires="p14">
      <p:transition spd="slow" p14:dur="2000" advTm="67466"/>
    </mc:Choice>
    <mc:Fallback xmlns="">
      <p:transition spd="slow" advTm="674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AFE0-9ABA-49D7-B261-363B9EF13955}"/>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3B81C058-EC80-42A9-B440-95A12D63EA8C}"/>
              </a:ext>
            </a:extLst>
          </p:cNvPr>
          <p:cNvSpPr>
            <a:spLocks noGrp="1"/>
          </p:cNvSpPr>
          <p:nvPr>
            <p:ph idx="1"/>
          </p:nvPr>
        </p:nvSpPr>
        <p:spPr/>
        <p:txBody>
          <a:bodyPr/>
          <a:lstStyle/>
          <a:p>
            <a:pPr marL="0" indent="0">
              <a:buNone/>
            </a:pPr>
            <a:r>
              <a:rPr lang="en-CA" sz="2000" dirty="0" err="1"/>
              <a:t>Dentith</a:t>
            </a:r>
            <a:r>
              <a:rPr lang="en-CA" sz="2000" dirty="0"/>
              <a:t>, J. (2015, February 22). </a:t>
            </a:r>
            <a:r>
              <a:rPr lang="en-CA" sz="2000" i="1" dirty="0"/>
              <a:t>Highlight reels vs. reality</a:t>
            </a:r>
            <a:r>
              <a:rPr lang="en-CA" sz="2000" dirty="0"/>
              <a:t>. Retrieved from Thought Catalog: 	https://thoughtcatalog.com/jessica-dentith/2015/02/highlight-reels-vs-reality/</a:t>
            </a:r>
            <a:endParaRPr lang="en-US" sz="2000" dirty="0"/>
          </a:p>
          <a:p>
            <a:pPr marL="0" indent="0">
              <a:buNone/>
            </a:pPr>
            <a:endParaRPr lang="en-CA" sz="2000" dirty="0"/>
          </a:p>
          <a:p>
            <a:pPr marL="0" indent="0">
              <a:buNone/>
            </a:pPr>
            <a:r>
              <a:rPr lang="en-CA" sz="2000" dirty="0" err="1"/>
              <a:t>Tandoc</a:t>
            </a:r>
            <a:r>
              <a:rPr lang="en-CA" sz="2000" dirty="0"/>
              <a:t> Jr., E. C., </a:t>
            </a:r>
            <a:r>
              <a:rPr lang="en-CA" sz="2000" dirty="0" err="1"/>
              <a:t>Ferrucci</a:t>
            </a:r>
            <a:r>
              <a:rPr lang="en-CA" sz="2000" dirty="0"/>
              <a:t>, P., &amp; Duffy, M. (2014, November 20). Facebook use, envy, and 	depression among college students: Is </a:t>
            </a:r>
            <a:r>
              <a:rPr lang="en-CA" sz="2000" dirty="0" err="1"/>
              <a:t>facebooking</a:t>
            </a:r>
            <a:r>
              <a:rPr lang="en-CA" sz="2000" dirty="0"/>
              <a:t> depressing? </a:t>
            </a:r>
            <a:r>
              <a:rPr lang="en-CA" sz="2000" i="1" dirty="0"/>
              <a:t>Computers in Human 	Behavior, 43</a:t>
            </a:r>
            <a:r>
              <a:rPr lang="en-CA" sz="2000" dirty="0"/>
              <a:t>, 139-146. </a:t>
            </a:r>
            <a:r>
              <a:rPr lang="en-CA" sz="2000" dirty="0" err="1"/>
              <a:t>doi:https</a:t>
            </a:r>
            <a:r>
              <a:rPr lang="en-CA" sz="2000" dirty="0"/>
              <a:t>://doi.org/10.1016/j.chb.2014.10.053</a:t>
            </a:r>
            <a:endParaRPr lang="en-US" sz="2000" dirty="0"/>
          </a:p>
          <a:p>
            <a:pPr marL="0" indent="0">
              <a:buNone/>
            </a:pPr>
            <a:endParaRPr lang="en-US" dirty="0"/>
          </a:p>
        </p:txBody>
      </p:sp>
      <p:pic>
        <p:nvPicPr>
          <p:cNvPr id="6" name="Audio 5">
            <a:hlinkClick r:id="" action="ppaction://media"/>
            <a:extLst>
              <a:ext uri="{FF2B5EF4-FFF2-40B4-BE49-F238E27FC236}">
                <a16:creationId xmlns:a16="http://schemas.microsoft.com/office/drawing/2014/main" id="{14694C67-20DB-416E-BB73-F48DD21C81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45961987"/>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267</Words>
  <Application>Microsoft Office PowerPoint</Application>
  <PresentationFormat>Widescreen</PresentationFormat>
  <Paragraphs>38</Paragraphs>
  <Slides>6</Slides>
  <Notes>6</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Tw Cen MT</vt:lpstr>
      <vt:lpstr>Circuit</vt:lpstr>
      <vt:lpstr>Introduction</vt:lpstr>
      <vt:lpstr>Background</vt:lpstr>
      <vt:lpstr>Progress</vt:lpstr>
      <vt:lpstr>Results</vt:lpstr>
      <vt:lpstr>Conclusion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Caitlin Ross</dc:creator>
  <cp:lastModifiedBy>Caitlin Ross</cp:lastModifiedBy>
  <cp:revision>1</cp:revision>
  <dcterms:created xsi:type="dcterms:W3CDTF">2020-08-06T12:49:08Z</dcterms:created>
  <dcterms:modified xsi:type="dcterms:W3CDTF">2020-08-08T13:35:33Z</dcterms:modified>
</cp:coreProperties>
</file>