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7782-BDA5-42F7-9F0F-6122214CDCC7}" type="datetimeFigureOut">
              <a:rPr lang="en-US" smtClean="0"/>
              <a:t>3/23/2008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AF48-5A2A-49D4-B109-9F3F075EC8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00298" y="2714620"/>
            <a:ext cx="333617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Blackadder ITC" pitchFamily="82" charset="0"/>
              </a:rPr>
              <a:t>Marriage</a:t>
            </a:r>
            <a:endParaRPr lang="en-US" sz="72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Blackadder ITC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4678" y="1928802"/>
            <a:ext cx="1643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Mrs. </a:t>
            </a:r>
            <a:r>
              <a:rPr lang="en-US" sz="2400" b="1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Bennet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5852" y="4071942"/>
            <a:ext cx="1785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Lydia </a:t>
            </a:r>
            <a:r>
              <a:rPr lang="en-US" sz="2400" b="1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Bennet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00760" y="3753153"/>
            <a:ext cx="21431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Charlotte Lucas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34" y="2500306"/>
            <a:ext cx="1643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Mr. Collins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29058" y="4429132"/>
            <a:ext cx="1643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Mr. </a:t>
            </a:r>
            <a:r>
              <a:rPr lang="en-US" sz="2400" b="1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Bennet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57884" y="2357430"/>
            <a:ext cx="21431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aur" pitchFamily="18" charset="0"/>
              </a:rPr>
              <a:t>Lady Catherine</a:t>
            </a:r>
            <a:endParaRPr lang="en-US" sz="2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entaur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7950" y="1643050"/>
            <a:ext cx="19779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Only wants to put estates together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58" y="1285860"/>
            <a:ext cx="19779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Wants someone to take care of him, doesn’t care about her personally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4714884"/>
            <a:ext cx="228601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Cares only about appearance and status, wants someone who will let her live a lavish lifestyle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86182" y="5143512"/>
            <a:ext cx="19779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Cared only about appearance, realized too late that brains are important too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29454" y="4500570"/>
            <a:ext cx="19779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Cares only about financial security, gave up finding love long ago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43240" y="357166"/>
            <a:ext cx="219229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Wants the bragging rights of having daughters married off, so she doesn’t have to take care of them anymore</a:t>
            </a:r>
            <a:endParaRPr lang="en-US" sz="16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9</cp:revision>
  <dcterms:created xsi:type="dcterms:W3CDTF">2008-03-23T18:50:59Z</dcterms:created>
  <dcterms:modified xsi:type="dcterms:W3CDTF">2008-03-23T20:14:51Z</dcterms:modified>
</cp:coreProperties>
</file>