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B8AE-9D7A-4BF7-9509-BDC58192EC9C}" type="datetimeFigureOut">
              <a:rPr lang="en-US" smtClean="0"/>
              <a:t>2/3/2009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256FA-6987-4EF7-BB78-18721C26EFD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B8AE-9D7A-4BF7-9509-BDC58192EC9C}" type="datetimeFigureOut">
              <a:rPr lang="en-US" smtClean="0"/>
              <a:t>2/3/2009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256FA-6987-4EF7-BB78-18721C26EFD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B8AE-9D7A-4BF7-9509-BDC58192EC9C}" type="datetimeFigureOut">
              <a:rPr lang="en-US" smtClean="0"/>
              <a:t>2/3/2009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256FA-6987-4EF7-BB78-18721C26EFD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B8AE-9D7A-4BF7-9509-BDC58192EC9C}" type="datetimeFigureOut">
              <a:rPr lang="en-US" smtClean="0"/>
              <a:t>2/3/2009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256FA-6987-4EF7-BB78-18721C26EFD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B8AE-9D7A-4BF7-9509-BDC58192EC9C}" type="datetimeFigureOut">
              <a:rPr lang="en-US" smtClean="0"/>
              <a:t>2/3/2009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256FA-6987-4EF7-BB78-18721C26EFD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B8AE-9D7A-4BF7-9509-BDC58192EC9C}" type="datetimeFigureOut">
              <a:rPr lang="en-US" smtClean="0"/>
              <a:t>2/3/2009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256FA-6987-4EF7-BB78-18721C26EFD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B8AE-9D7A-4BF7-9509-BDC58192EC9C}" type="datetimeFigureOut">
              <a:rPr lang="en-US" smtClean="0"/>
              <a:t>2/3/2009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256FA-6987-4EF7-BB78-18721C26EFD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B8AE-9D7A-4BF7-9509-BDC58192EC9C}" type="datetimeFigureOut">
              <a:rPr lang="en-US" smtClean="0"/>
              <a:t>2/3/2009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256FA-6987-4EF7-BB78-18721C26EFD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B8AE-9D7A-4BF7-9509-BDC58192EC9C}" type="datetimeFigureOut">
              <a:rPr lang="en-US" smtClean="0"/>
              <a:t>2/3/2009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256FA-6987-4EF7-BB78-18721C26EFD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B8AE-9D7A-4BF7-9509-BDC58192EC9C}" type="datetimeFigureOut">
              <a:rPr lang="en-US" smtClean="0"/>
              <a:t>2/3/2009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256FA-6987-4EF7-BB78-18721C26EFD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B8AE-9D7A-4BF7-9509-BDC58192EC9C}" type="datetimeFigureOut">
              <a:rPr lang="en-US" smtClean="0"/>
              <a:t>2/3/2009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256FA-6987-4EF7-BB78-18721C26EFD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BB8AE-9D7A-4BF7-9509-BDC58192EC9C}" type="datetimeFigureOut">
              <a:rPr lang="en-US" smtClean="0"/>
              <a:t>2/3/2009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256FA-6987-4EF7-BB78-18721C26EFDB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571504" cy="571504"/>
            <a:chOff x="5214942" y="1928802"/>
            <a:chExt cx="571504" cy="571504"/>
          </a:xfrm>
        </p:grpSpPr>
        <p:sp>
          <p:nvSpPr>
            <p:cNvPr id="8" name="TextBox 7"/>
            <p:cNvSpPr txBox="1"/>
            <p:nvPr/>
          </p:nvSpPr>
          <p:spPr>
            <a:xfrm>
              <a:off x="5357818" y="2049653"/>
              <a:ext cx="3571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 smtClean="0"/>
                <a:t>q</a:t>
              </a:r>
              <a:r>
                <a:rPr lang="en-CA" sz="1200" baseline="-25000" dirty="0" smtClean="0"/>
                <a:t>0</a:t>
              </a:r>
              <a:endParaRPr lang="en-CA" sz="1200" baseline="-25000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5286380" y="2000240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Oval 9"/>
            <p:cNvSpPr/>
            <p:nvPr/>
          </p:nvSpPr>
          <p:spPr>
            <a:xfrm>
              <a:off x="5214942" y="1928802"/>
              <a:ext cx="571504" cy="5715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714480" y="214290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 smtClean="0"/>
              <a:t>0</a:t>
            </a:r>
            <a:endParaRPr lang="en-CA" sz="1000" dirty="0"/>
          </a:p>
        </p:txBody>
      </p:sp>
      <p:sp>
        <p:nvSpPr>
          <p:cNvPr id="35" name="TextBox 34"/>
          <p:cNvSpPr txBox="1"/>
          <p:nvPr/>
        </p:nvSpPr>
        <p:spPr>
          <a:xfrm>
            <a:off x="2071670" y="142852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" dirty="0" smtClean="0">
                <a:latin typeface="Arial"/>
                <a:cs typeface="Arial"/>
              </a:rPr>
              <a:t>ε</a:t>
            </a:r>
            <a:endParaRPr lang="en-CA" sz="1000" dirty="0"/>
          </a:p>
        </p:txBody>
      </p:sp>
      <p:sp>
        <p:nvSpPr>
          <p:cNvPr id="112" name="TextBox 111"/>
          <p:cNvSpPr txBox="1"/>
          <p:nvPr/>
        </p:nvSpPr>
        <p:spPr>
          <a:xfrm>
            <a:off x="1866880" y="366690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 smtClean="0"/>
              <a:t>1</a:t>
            </a:r>
            <a:endParaRPr lang="en-CA" sz="1000" dirty="0"/>
          </a:p>
        </p:txBody>
      </p:sp>
      <p:grpSp>
        <p:nvGrpSpPr>
          <p:cNvPr id="130" name="Group 129"/>
          <p:cNvGrpSpPr/>
          <p:nvPr/>
        </p:nvGrpSpPr>
        <p:grpSpPr>
          <a:xfrm>
            <a:off x="857224" y="214290"/>
            <a:ext cx="428628" cy="428628"/>
            <a:chOff x="2928926" y="2786058"/>
            <a:chExt cx="428628" cy="428628"/>
          </a:xfrm>
        </p:grpSpPr>
        <p:sp>
          <p:nvSpPr>
            <p:cNvPr id="131" name="TextBox 130"/>
            <p:cNvSpPr txBox="1"/>
            <p:nvPr/>
          </p:nvSpPr>
          <p:spPr>
            <a:xfrm>
              <a:off x="3000364" y="2835471"/>
              <a:ext cx="3571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 smtClean="0"/>
                <a:t>q</a:t>
              </a:r>
              <a:r>
                <a:rPr lang="en-CA" sz="1200" baseline="-25000" dirty="0"/>
                <a:t>7</a:t>
              </a:r>
            </a:p>
          </p:txBody>
        </p:sp>
        <p:sp>
          <p:nvSpPr>
            <p:cNvPr id="132" name="Oval 131"/>
            <p:cNvSpPr/>
            <p:nvPr/>
          </p:nvSpPr>
          <p:spPr>
            <a:xfrm>
              <a:off x="2928926" y="2786058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714612" y="2071678"/>
            <a:ext cx="428628" cy="428628"/>
            <a:chOff x="2928926" y="2786058"/>
            <a:chExt cx="428628" cy="428628"/>
          </a:xfrm>
        </p:grpSpPr>
        <p:sp>
          <p:nvSpPr>
            <p:cNvPr id="83" name="TextBox 82"/>
            <p:cNvSpPr txBox="1"/>
            <p:nvPr/>
          </p:nvSpPr>
          <p:spPr>
            <a:xfrm>
              <a:off x="3000364" y="2835471"/>
              <a:ext cx="3571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 smtClean="0"/>
                <a:t>q</a:t>
              </a:r>
              <a:r>
                <a:rPr lang="en-CA" sz="1200" baseline="-25000" dirty="0"/>
                <a:t>7</a:t>
              </a:r>
            </a:p>
          </p:txBody>
        </p:sp>
        <p:sp>
          <p:nvSpPr>
            <p:cNvPr id="84" name="Oval 83"/>
            <p:cNvSpPr/>
            <p:nvPr/>
          </p:nvSpPr>
          <p:spPr>
            <a:xfrm>
              <a:off x="2928926" y="2786058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500430" y="4714884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 smtClean="0"/>
              <a:t>0</a:t>
            </a:r>
            <a:endParaRPr lang="en-CA" sz="10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3143240" y="3643314"/>
            <a:ext cx="428628" cy="428628"/>
            <a:chOff x="2928926" y="2786058"/>
            <a:chExt cx="428628" cy="428628"/>
          </a:xfrm>
        </p:grpSpPr>
        <p:sp>
          <p:nvSpPr>
            <p:cNvPr id="13" name="TextBox 12"/>
            <p:cNvSpPr txBox="1"/>
            <p:nvPr/>
          </p:nvSpPr>
          <p:spPr>
            <a:xfrm>
              <a:off x="3000364" y="2835471"/>
              <a:ext cx="3571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 smtClean="0"/>
                <a:t>q</a:t>
              </a:r>
              <a:r>
                <a:rPr lang="en-CA" sz="1200" baseline="-25000" dirty="0" smtClean="0"/>
                <a:t>2</a:t>
              </a:r>
              <a:endParaRPr lang="en-CA" sz="1200" baseline="-25000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2928926" y="2786058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143372" y="3643314"/>
            <a:ext cx="428628" cy="428628"/>
            <a:chOff x="2928926" y="2786058"/>
            <a:chExt cx="428628" cy="428628"/>
          </a:xfrm>
        </p:grpSpPr>
        <p:sp>
          <p:nvSpPr>
            <p:cNvPr id="16" name="TextBox 15"/>
            <p:cNvSpPr txBox="1"/>
            <p:nvPr/>
          </p:nvSpPr>
          <p:spPr>
            <a:xfrm>
              <a:off x="3000364" y="2835471"/>
              <a:ext cx="3571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 smtClean="0"/>
                <a:t>q</a:t>
              </a:r>
              <a:r>
                <a:rPr lang="en-CA" sz="1200" baseline="-25000" dirty="0" smtClean="0"/>
                <a:t>3</a:t>
              </a:r>
              <a:endParaRPr lang="en-CA" sz="1200" baseline="-25000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2928926" y="2786058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cxnSp>
        <p:nvCxnSpPr>
          <p:cNvPr id="23" name="Straight Arrow Connector 22"/>
          <p:cNvCxnSpPr>
            <a:stCxn id="59" idx="6"/>
            <a:endCxn id="14" idx="2"/>
          </p:cNvCxnSpPr>
          <p:nvPr/>
        </p:nvCxnSpPr>
        <p:spPr>
          <a:xfrm>
            <a:off x="2571736" y="3857628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4" idx="6"/>
            <a:endCxn id="17" idx="2"/>
          </p:cNvCxnSpPr>
          <p:nvPr/>
        </p:nvCxnSpPr>
        <p:spPr>
          <a:xfrm>
            <a:off x="3571868" y="3857628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7" idx="6"/>
            <a:endCxn id="56" idx="2"/>
          </p:cNvCxnSpPr>
          <p:nvPr/>
        </p:nvCxnSpPr>
        <p:spPr>
          <a:xfrm>
            <a:off x="4572000" y="3857628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714744" y="3571876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 smtClean="0"/>
              <a:t>1</a:t>
            </a:r>
            <a:endParaRPr lang="en-CA" sz="1000" dirty="0"/>
          </a:p>
        </p:txBody>
      </p:sp>
      <p:sp>
        <p:nvSpPr>
          <p:cNvPr id="31" name="TextBox 30"/>
          <p:cNvSpPr txBox="1"/>
          <p:nvPr/>
        </p:nvSpPr>
        <p:spPr>
          <a:xfrm>
            <a:off x="4643438" y="3571876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 smtClean="0"/>
              <a:t>0</a:t>
            </a:r>
            <a:endParaRPr lang="en-CA" sz="1000" dirty="0"/>
          </a:p>
        </p:txBody>
      </p:sp>
      <p:cxnSp>
        <p:nvCxnSpPr>
          <p:cNvPr id="34" name="Curved Connector 33"/>
          <p:cNvCxnSpPr>
            <a:stCxn id="56" idx="4"/>
            <a:endCxn id="14" idx="4"/>
          </p:cNvCxnSpPr>
          <p:nvPr/>
        </p:nvCxnSpPr>
        <p:spPr>
          <a:xfrm rot="5400000">
            <a:off x="4393405" y="3036091"/>
            <a:ext cx="1588" cy="2071702"/>
          </a:xfrm>
          <a:prstGeom prst="curvedConnector3">
            <a:avLst>
              <a:gd name="adj1" fmla="val 1439546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678800" y="4071942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" dirty="0" smtClean="0">
                <a:latin typeface="Arial"/>
                <a:cs typeface="Arial"/>
              </a:rPr>
              <a:t>ε</a:t>
            </a:r>
            <a:endParaRPr lang="en-CA" sz="1000" dirty="0"/>
          </a:p>
        </p:txBody>
      </p:sp>
      <p:cxnSp>
        <p:nvCxnSpPr>
          <p:cNvPr id="44" name="Straight Arrow Connector 43"/>
          <p:cNvCxnSpPr>
            <a:stCxn id="129" idx="7"/>
            <a:endCxn id="59" idx="2"/>
          </p:cNvCxnSpPr>
          <p:nvPr/>
        </p:nvCxnSpPr>
        <p:spPr>
          <a:xfrm rot="5400000" flipH="1" flipV="1">
            <a:off x="1773661" y="3857629"/>
            <a:ext cx="369447" cy="3694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714612" y="3643314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" dirty="0" smtClean="0">
                <a:latin typeface="Arial"/>
                <a:cs typeface="Arial"/>
              </a:rPr>
              <a:t>ε</a:t>
            </a:r>
            <a:endParaRPr lang="en-CA" sz="1000" dirty="0"/>
          </a:p>
        </p:txBody>
      </p:sp>
      <p:grpSp>
        <p:nvGrpSpPr>
          <p:cNvPr id="47" name="Group 46"/>
          <p:cNvGrpSpPr/>
          <p:nvPr/>
        </p:nvGrpSpPr>
        <p:grpSpPr>
          <a:xfrm>
            <a:off x="3571868" y="2928934"/>
            <a:ext cx="428628" cy="428628"/>
            <a:chOff x="2928926" y="2786058"/>
            <a:chExt cx="428628" cy="428628"/>
          </a:xfrm>
        </p:grpSpPr>
        <p:sp>
          <p:nvSpPr>
            <p:cNvPr id="48" name="TextBox 47"/>
            <p:cNvSpPr txBox="1"/>
            <p:nvPr/>
          </p:nvSpPr>
          <p:spPr>
            <a:xfrm>
              <a:off x="3000364" y="2835471"/>
              <a:ext cx="3571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 smtClean="0"/>
                <a:t>q</a:t>
              </a:r>
              <a:r>
                <a:rPr lang="en-CA" sz="1200" baseline="-25000" dirty="0" smtClean="0"/>
                <a:t>5</a:t>
              </a:r>
              <a:endParaRPr lang="en-CA" sz="1200" baseline="-25000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2928926" y="2786058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214942" y="3643314"/>
            <a:ext cx="428628" cy="428628"/>
            <a:chOff x="2928926" y="2786058"/>
            <a:chExt cx="428628" cy="428628"/>
          </a:xfrm>
        </p:grpSpPr>
        <p:sp>
          <p:nvSpPr>
            <p:cNvPr id="55" name="TextBox 54"/>
            <p:cNvSpPr txBox="1"/>
            <p:nvPr/>
          </p:nvSpPr>
          <p:spPr>
            <a:xfrm>
              <a:off x="3000364" y="2835471"/>
              <a:ext cx="3571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 smtClean="0"/>
                <a:t>q</a:t>
              </a:r>
              <a:r>
                <a:rPr lang="en-CA" sz="1200" baseline="-25000" dirty="0" smtClean="0"/>
                <a:t>4</a:t>
              </a:r>
              <a:endParaRPr lang="en-CA" sz="1200" baseline="-25000" dirty="0"/>
            </a:p>
          </p:txBody>
        </p:sp>
        <p:sp>
          <p:nvSpPr>
            <p:cNvPr id="56" name="Oval 55"/>
            <p:cNvSpPr/>
            <p:nvPr/>
          </p:nvSpPr>
          <p:spPr>
            <a:xfrm>
              <a:off x="2928926" y="2786058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143108" y="3643314"/>
            <a:ext cx="428628" cy="428628"/>
            <a:chOff x="2928926" y="2786058"/>
            <a:chExt cx="428628" cy="428628"/>
          </a:xfrm>
        </p:grpSpPr>
        <p:sp>
          <p:nvSpPr>
            <p:cNvPr id="58" name="TextBox 57"/>
            <p:cNvSpPr txBox="1"/>
            <p:nvPr/>
          </p:nvSpPr>
          <p:spPr>
            <a:xfrm>
              <a:off x="3000364" y="2835471"/>
              <a:ext cx="3571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 smtClean="0"/>
                <a:t>q</a:t>
              </a:r>
              <a:r>
                <a:rPr lang="en-CA" sz="1200" baseline="-25000" dirty="0" smtClean="0"/>
                <a:t>1</a:t>
              </a:r>
              <a:endParaRPr lang="en-CA" sz="1200" baseline="-25000" dirty="0"/>
            </a:p>
          </p:txBody>
        </p:sp>
        <p:sp>
          <p:nvSpPr>
            <p:cNvPr id="59" name="Oval 58"/>
            <p:cNvSpPr/>
            <p:nvPr/>
          </p:nvSpPr>
          <p:spPr>
            <a:xfrm>
              <a:off x="2928926" y="2786058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cxnSp>
        <p:nvCxnSpPr>
          <p:cNvPr id="65" name="Shape 64"/>
          <p:cNvCxnSpPr>
            <a:stCxn id="59" idx="0"/>
            <a:endCxn id="49" idx="2"/>
          </p:cNvCxnSpPr>
          <p:nvPr/>
        </p:nvCxnSpPr>
        <p:spPr>
          <a:xfrm rot="5400000" flipH="1" flipV="1">
            <a:off x="2714612" y="2786058"/>
            <a:ext cx="500066" cy="1214446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hape 66"/>
          <p:cNvCxnSpPr>
            <a:stCxn id="56" idx="0"/>
            <a:endCxn id="49" idx="6"/>
          </p:cNvCxnSpPr>
          <p:nvPr/>
        </p:nvCxnSpPr>
        <p:spPr>
          <a:xfrm rot="16200000" flipV="1">
            <a:off x="4464843" y="2678901"/>
            <a:ext cx="500066" cy="142876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49" idx="0"/>
            <a:endCxn id="74" idx="4"/>
          </p:cNvCxnSpPr>
          <p:nvPr/>
        </p:nvCxnSpPr>
        <p:spPr>
          <a:xfrm rot="5400000" flipH="1" flipV="1">
            <a:off x="3571868" y="271462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857752" y="3071810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" dirty="0" smtClean="0">
                <a:latin typeface="Arial"/>
                <a:cs typeface="Arial"/>
              </a:rPr>
              <a:t>ε</a:t>
            </a:r>
            <a:endParaRPr lang="en-CA" sz="1000" dirty="0"/>
          </a:p>
        </p:txBody>
      </p:sp>
      <p:sp>
        <p:nvSpPr>
          <p:cNvPr id="71" name="TextBox 70"/>
          <p:cNvSpPr txBox="1"/>
          <p:nvPr/>
        </p:nvSpPr>
        <p:spPr>
          <a:xfrm>
            <a:off x="2714612" y="3000372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" dirty="0" smtClean="0">
                <a:latin typeface="Arial"/>
                <a:cs typeface="Arial"/>
              </a:rPr>
              <a:t>ε</a:t>
            </a:r>
            <a:endParaRPr lang="en-CA" sz="1000" dirty="0"/>
          </a:p>
        </p:txBody>
      </p:sp>
      <p:grpSp>
        <p:nvGrpSpPr>
          <p:cNvPr id="72" name="Group 71"/>
          <p:cNvGrpSpPr/>
          <p:nvPr/>
        </p:nvGrpSpPr>
        <p:grpSpPr>
          <a:xfrm>
            <a:off x="3571868" y="2071678"/>
            <a:ext cx="428628" cy="428628"/>
            <a:chOff x="2928926" y="2786058"/>
            <a:chExt cx="428628" cy="428628"/>
          </a:xfrm>
        </p:grpSpPr>
        <p:sp>
          <p:nvSpPr>
            <p:cNvPr id="73" name="TextBox 72"/>
            <p:cNvSpPr txBox="1"/>
            <p:nvPr/>
          </p:nvSpPr>
          <p:spPr>
            <a:xfrm>
              <a:off x="3000364" y="2835471"/>
              <a:ext cx="3571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 smtClean="0"/>
                <a:t>q</a:t>
              </a:r>
              <a:r>
                <a:rPr lang="en-CA" sz="1200" baseline="-25000" dirty="0" smtClean="0"/>
                <a:t>6</a:t>
              </a:r>
              <a:endParaRPr lang="en-CA" sz="1200" baseline="-25000" dirty="0"/>
            </a:p>
          </p:txBody>
        </p:sp>
        <p:sp>
          <p:nvSpPr>
            <p:cNvPr id="74" name="Oval 73"/>
            <p:cNvSpPr/>
            <p:nvPr/>
          </p:nvSpPr>
          <p:spPr>
            <a:xfrm>
              <a:off x="2928926" y="2786058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cxnSp>
        <p:nvCxnSpPr>
          <p:cNvPr id="77" name="Straight Arrow Connector 76"/>
          <p:cNvCxnSpPr>
            <a:stCxn id="74" idx="2"/>
            <a:endCxn id="84" idx="6"/>
          </p:cNvCxnSpPr>
          <p:nvPr/>
        </p:nvCxnSpPr>
        <p:spPr>
          <a:xfrm rot="10800000">
            <a:off x="3143240" y="228599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3286116" y="2071678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 smtClean="0"/>
              <a:t>0</a:t>
            </a:r>
            <a:endParaRPr lang="en-CA" sz="1000" dirty="0"/>
          </a:p>
        </p:txBody>
      </p:sp>
      <p:sp>
        <p:nvSpPr>
          <p:cNvPr id="79" name="TextBox 78"/>
          <p:cNvSpPr txBox="1"/>
          <p:nvPr/>
        </p:nvSpPr>
        <p:spPr>
          <a:xfrm>
            <a:off x="3750106" y="2643182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 smtClean="0"/>
              <a:t>0</a:t>
            </a:r>
            <a:endParaRPr lang="en-CA" sz="1000" dirty="0"/>
          </a:p>
        </p:txBody>
      </p:sp>
      <p:grpSp>
        <p:nvGrpSpPr>
          <p:cNvPr id="85" name="Group 84"/>
          <p:cNvGrpSpPr/>
          <p:nvPr/>
        </p:nvGrpSpPr>
        <p:grpSpPr>
          <a:xfrm>
            <a:off x="2143108" y="4714884"/>
            <a:ext cx="428628" cy="428628"/>
            <a:chOff x="2928926" y="2786058"/>
            <a:chExt cx="428628" cy="428628"/>
          </a:xfrm>
        </p:grpSpPr>
        <p:sp>
          <p:nvSpPr>
            <p:cNvPr id="86" name="TextBox 85"/>
            <p:cNvSpPr txBox="1"/>
            <p:nvPr/>
          </p:nvSpPr>
          <p:spPr>
            <a:xfrm>
              <a:off x="3000364" y="2835471"/>
              <a:ext cx="3571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 smtClean="0"/>
                <a:t>q</a:t>
              </a:r>
              <a:r>
                <a:rPr lang="en-CA" sz="1200" baseline="-25000" dirty="0" smtClean="0"/>
                <a:t>8</a:t>
              </a:r>
              <a:endParaRPr lang="en-CA" sz="1200" baseline="-25000" dirty="0"/>
            </a:p>
          </p:txBody>
        </p:sp>
        <p:sp>
          <p:nvSpPr>
            <p:cNvPr id="87" name="Oval 86"/>
            <p:cNvSpPr/>
            <p:nvPr/>
          </p:nvSpPr>
          <p:spPr>
            <a:xfrm>
              <a:off x="2928926" y="2786058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92" name="TextBox 91"/>
          <p:cNvSpPr txBox="1"/>
          <p:nvPr/>
        </p:nvSpPr>
        <p:spPr>
          <a:xfrm>
            <a:off x="1892718" y="4040035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" dirty="0" smtClean="0">
                <a:latin typeface="Arial"/>
                <a:cs typeface="Arial"/>
              </a:rPr>
              <a:t>ε</a:t>
            </a:r>
            <a:endParaRPr lang="en-CA" sz="1000" dirty="0"/>
          </a:p>
        </p:txBody>
      </p:sp>
      <p:cxnSp>
        <p:nvCxnSpPr>
          <p:cNvPr id="94" name="Straight Arrow Connector 93"/>
          <p:cNvCxnSpPr>
            <a:stCxn id="129" idx="5"/>
            <a:endCxn id="87" idx="2"/>
          </p:cNvCxnSpPr>
          <p:nvPr/>
        </p:nvCxnSpPr>
        <p:spPr>
          <a:xfrm rot="16200000" flipH="1">
            <a:off x="1809380" y="4595469"/>
            <a:ext cx="298009" cy="3694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87" idx="6"/>
            <a:endCxn id="103" idx="2"/>
          </p:cNvCxnSpPr>
          <p:nvPr/>
        </p:nvCxnSpPr>
        <p:spPr>
          <a:xfrm>
            <a:off x="2571736" y="492919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1857356" y="4500570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" dirty="0" smtClean="0">
                <a:latin typeface="Arial"/>
                <a:cs typeface="Arial"/>
              </a:rPr>
              <a:t>ε</a:t>
            </a:r>
            <a:endParaRPr lang="en-CA" sz="1000" dirty="0"/>
          </a:p>
        </p:txBody>
      </p:sp>
      <p:grpSp>
        <p:nvGrpSpPr>
          <p:cNvPr id="101" name="Group 100"/>
          <p:cNvGrpSpPr/>
          <p:nvPr/>
        </p:nvGrpSpPr>
        <p:grpSpPr>
          <a:xfrm>
            <a:off x="3000364" y="4714884"/>
            <a:ext cx="428628" cy="428628"/>
            <a:chOff x="2928926" y="2786058"/>
            <a:chExt cx="428628" cy="428628"/>
          </a:xfrm>
        </p:grpSpPr>
        <p:sp>
          <p:nvSpPr>
            <p:cNvPr id="102" name="TextBox 101"/>
            <p:cNvSpPr txBox="1"/>
            <p:nvPr/>
          </p:nvSpPr>
          <p:spPr>
            <a:xfrm>
              <a:off x="3000364" y="2835471"/>
              <a:ext cx="3571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 smtClean="0"/>
                <a:t>q</a:t>
              </a:r>
              <a:r>
                <a:rPr lang="en-CA" sz="1200" baseline="-25000" dirty="0"/>
                <a:t>9</a:t>
              </a:r>
            </a:p>
          </p:txBody>
        </p:sp>
        <p:sp>
          <p:nvSpPr>
            <p:cNvPr id="103" name="Oval 102"/>
            <p:cNvSpPr/>
            <p:nvPr/>
          </p:nvSpPr>
          <p:spPr>
            <a:xfrm>
              <a:off x="2928926" y="2786058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cxnSp>
        <p:nvCxnSpPr>
          <p:cNvPr id="110" name="Straight Arrow Connector 109"/>
          <p:cNvCxnSpPr>
            <a:stCxn id="103" idx="6"/>
            <a:endCxn id="107" idx="2"/>
          </p:cNvCxnSpPr>
          <p:nvPr/>
        </p:nvCxnSpPr>
        <p:spPr>
          <a:xfrm>
            <a:off x="3428992" y="492919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2643174" y="4714884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 smtClean="0"/>
              <a:t>1</a:t>
            </a:r>
            <a:endParaRPr lang="en-CA" sz="1000" dirty="0"/>
          </a:p>
        </p:txBody>
      </p:sp>
      <p:cxnSp>
        <p:nvCxnSpPr>
          <p:cNvPr id="114" name="Straight Arrow Connector 113"/>
          <p:cNvCxnSpPr>
            <a:endCxn id="129" idx="2"/>
          </p:cNvCxnSpPr>
          <p:nvPr/>
        </p:nvCxnSpPr>
        <p:spPr>
          <a:xfrm>
            <a:off x="1071538" y="4429132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urved Connector 119"/>
          <p:cNvCxnSpPr>
            <a:stCxn id="84" idx="2"/>
            <a:endCxn id="129" idx="0"/>
          </p:cNvCxnSpPr>
          <p:nvPr/>
        </p:nvCxnSpPr>
        <p:spPr>
          <a:xfrm rot="10800000" flipV="1">
            <a:off x="1571604" y="2285992"/>
            <a:ext cx="1143008" cy="1857388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6" name="Group 125"/>
          <p:cNvGrpSpPr/>
          <p:nvPr/>
        </p:nvGrpSpPr>
        <p:grpSpPr>
          <a:xfrm>
            <a:off x="1285852" y="4143380"/>
            <a:ext cx="571504" cy="571504"/>
            <a:chOff x="5214942" y="1928802"/>
            <a:chExt cx="571504" cy="571504"/>
          </a:xfrm>
        </p:grpSpPr>
        <p:sp>
          <p:nvSpPr>
            <p:cNvPr id="127" name="TextBox 126"/>
            <p:cNvSpPr txBox="1"/>
            <p:nvPr/>
          </p:nvSpPr>
          <p:spPr>
            <a:xfrm>
              <a:off x="5357818" y="2049653"/>
              <a:ext cx="3571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 smtClean="0"/>
                <a:t>q</a:t>
              </a:r>
              <a:r>
                <a:rPr lang="en-CA" sz="1200" baseline="-25000" dirty="0" smtClean="0"/>
                <a:t>0</a:t>
              </a:r>
              <a:endParaRPr lang="en-CA" sz="1200" baseline="-25000" dirty="0"/>
            </a:p>
          </p:txBody>
        </p:sp>
        <p:sp>
          <p:nvSpPr>
            <p:cNvPr id="128" name="Oval 127"/>
            <p:cNvSpPr/>
            <p:nvPr/>
          </p:nvSpPr>
          <p:spPr>
            <a:xfrm>
              <a:off x="5286380" y="2000240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9" name="Oval 128"/>
            <p:cNvSpPr/>
            <p:nvPr/>
          </p:nvSpPr>
          <p:spPr>
            <a:xfrm>
              <a:off x="5214942" y="1928802"/>
              <a:ext cx="571504" cy="5715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3857620" y="4714884"/>
            <a:ext cx="500066" cy="428628"/>
            <a:chOff x="2928926" y="2786058"/>
            <a:chExt cx="500066" cy="428628"/>
          </a:xfrm>
        </p:grpSpPr>
        <p:sp>
          <p:nvSpPr>
            <p:cNvPr id="138" name="TextBox 137"/>
            <p:cNvSpPr txBox="1"/>
            <p:nvPr/>
          </p:nvSpPr>
          <p:spPr>
            <a:xfrm>
              <a:off x="3000364" y="2835471"/>
              <a:ext cx="4286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 smtClean="0"/>
                <a:t>q</a:t>
              </a:r>
              <a:r>
                <a:rPr lang="en-CA" sz="1200" baseline="-25000" dirty="0" smtClean="0"/>
                <a:t>10</a:t>
              </a:r>
              <a:endParaRPr lang="en-CA" sz="1200" baseline="-25000" dirty="0"/>
            </a:p>
          </p:txBody>
        </p:sp>
        <p:sp>
          <p:nvSpPr>
            <p:cNvPr id="139" name="Oval 138"/>
            <p:cNvSpPr/>
            <p:nvPr/>
          </p:nvSpPr>
          <p:spPr>
            <a:xfrm>
              <a:off x="2928926" y="2786058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cxnSp>
        <p:nvCxnSpPr>
          <p:cNvPr id="141" name="Curved Connector 140"/>
          <p:cNvCxnSpPr>
            <a:stCxn id="139" idx="4"/>
            <a:endCxn id="129" idx="4"/>
          </p:cNvCxnSpPr>
          <p:nvPr/>
        </p:nvCxnSpPr>
        <p:spPr>
          <a:xfrm rot="5400000" flipH="1">
            <a:off x="2607455" y="3679033"/>
            <a:ext cx="428628" cy="2500330"/>
          </a:xfrm>
          <a:prstGeom prst="curvedConnector3">
            <a:avLst>
              <a:gd name="adj1" fmla="val -533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2571736" y="5357826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" dirty="0" smtClean="0">
                <a:latin typeface="Arial"/>
                <a:cs typeface="Arial"/>
              </a:rPr>
              <a:t>ε</a:t>
            </a:r>
            <a:endParaRPr lang="en-CA" sz="1000" dirty="0"/>
          </a:p>
        </p:txBody>
      </p:sp>
      <p:sp>
        <p:nvSpPr>
          <p:cNvPr id="143" name="TextBox 142"/>
          <p:cNvSpPr txBox="1"/>
          <p:nvPr/>
        </p:nvSpPr>
        <p:spPr>
          <a:xfrm>
            <a:off x="2071670" y="2571744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" dirty="0" smtClean="0">
                <a:latin typeface="Arial"/>
                <a:cs typeface="Arial"/>
              </a:rPr>
              <a:t>ε</a:t>
            </a:r>
            <a:endParaRPr lang="en-CA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30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Caitlin</dc:creator>
  <cp:lastModifiedBy>Caitlin</cp:lastModifiedBy>
  <cp:revision>13</cp:revision>
  <dcterms:created xsi:type="dcterms:W3CDTF">2009-02-03T21:01:45Z</dcterms:created>
  <dcterms:modified xsi:type="dcterms:W3CDTF">2009-02-03T23:10:10Z</dcterms:modified>
</cp:coreProperties>
</file>