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19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1D9C-BDB4-4876-9E07-5B9FAE5C24B7}" type="datetimeFigureOut">
              <a:rPr lang="en-US" smtClean="0"/>
              <a:t>11/23/2008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E7D07-BEDC-423A-AF1B-32F5C8902132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5657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Question 1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7892" y="0"/>
            <a:ext cx="1039131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en-CA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Caitlin Ross</a:t>
            </a:r>
          </a:p>
          <a:p>
            <a:pPr algn="ctr">
              <a:buNone/>
            </a:pPr>
            <a:r>
              <a:rPr lang="en-CA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100735219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85728" y="857224"/>
          <a:ext cx="2143116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7166"/>
                <a:gridCol w="357190"/>
                <a:gridCol w="357190"/>
                <a:gridCol w="357190"/>
                <a:gridCol w="357190"/>
                <a:gridCol w="357190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I</a:t>
                      </a:r>
                      <a:r>
                        <a:rPr lang="en-CA" sz="1600" baseline="-25000" dirty="0" smtClean="0"/>
                        <a:t>0</a:t>
                      </a:r>
                      <a:endParaRPr lang="en-CA" sz="1600" baseline="-250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I</a:t>
                      </a:r>
                      <a:r>
                        <a:rPr lang="en-CA" sz="1600" baseline="-25000" dirty="0" smtClean="0"/>
                        <a:t>1</a:t>
                      </a:r>
                      <a:endParaRPr lang="en-CA" sz="1600" baseline="-250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baseline="0" dirty="0" smtClean="0"/>
                        <a:t>O</a:t>
                      </a:r>
                      <a:r>
                        <a:rPr lang="en-CA" sz="1600" baseline="-25000" dirty="0" smtClean="0"/>
                        <a:t>0</a:t>
                      </a: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O</a:t>
                      </a:r>
                      <a:r>
                        <a:rPr lang="en-CA" sz="1600" baseline="-25000" dirty="0" smtClean="0"/>
                        <a:t>1</a:t>
                      </a:r>
                      <a:endParaRPr lang="en-CA" sz="1600" baseline="-250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O</a:t>
                      </a:r>
                      <a:r>
                        <a:rPr lang="en-CA" sz="1600" baseline="-25000" dirty="0" smtClean="0"/>
                        <a:t>2</a:t>
                      </a:r>
                      <a:endParaRPr lang="en-CA" sz="1600" baseline="-250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O</a:t>
                      </a:r>
                      <a:r>
                        <a:rPr lang="en-CA" sz="1600" baseline="-25000" dirty="0" smtClean="0"/>
                        <a:t>3</a:t>
                      </a:r>
                      <a:endParaRPr lang="en-CA" sz="1600" baseline="-250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0" y="3071802"/>
            <a:ext cx="25657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Question 2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3929058"/>
            <a:ext cx="2714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/>
              <a:t>Assuming that F0 and F1 should produce the same output, the fuses that should be blown are: 1, 4, 6, 7, 9, 10, 11, 12, 13, 14, 15, 16, 19, 20, 23 and 24.</a:t>
            </a:r>
          </a:p>
          <a:p>
            <a:endParaRPr lang="en-CA" sz="1200" dirty="0" smtClean="0"/>
          </a:p>
          <a:p>
            <a:r>
              <a:rPr lang="en-CA" sz="1200" dirty="0" smtClean="0"/>
              <a:t>That leaves fuses 2, 3, 5, 8, 17, 18, 21 and 22 intact.</a:t>
            </a:r>
            <a:endParaRPr lang="en-CA" sz="1200" dirty="0"/>
          </a:p>
        </p:txBody>
      </p:sp>
      <p:sp>
        <p:nvSpPr>
          <p:cNvPr id="12" name="Rectangle 11"/>
          <p:cNvSpPr/>
          <p:nvPr/>
        </p:nvSpPr>
        <p:spPr>
          <a:xfrm>
            <a:off x="2928934" y="0"/>
            <a:ext cx="25657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Question 3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071810" y="785786"/>
          <a:ext cx="2286016" cy="624922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7190"/>
                <a:gridCol w="357190"/>
                <a:gridCol w="357190"/>
                <a:gridCol w="357190"/>
                <a:gridCol w="428628"/>
                <a:gridCol w="428628"/>
              </a:tblGrid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+mn-lt"/>
                        </a:rPr>
                        <a:t>S</a:t>
                      </a:r>
                      <a:endParaRPr lang="en-CA" sz="1600" dirty="0">
                        <a:latin typeface="+mn-lt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+mn-lt"/>
                        </a:rPr>
                        <a:t>R</a:t>
                      </a:r>
                      <a:endParaRPr lang="en-CA" sz="1600" dirty="0">
                        <a:latin typeface="+mn-lt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+mn-lt"/>
                        </a:rPr>
                        <a:t>Q</a:t>
                      </a:r>
                      <a:endParaRPr lang="en-CA" sz="1600" dirty="0">
                        <a:latin typeface="+mn-lt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+mn-lt"/>
                          <a:cs typeface="Arial"/>
                        </a:rPr>
                        <a:t>P</a:t>
                      </a:r>
                      <a:endParaRPr lang="en-CA" sz="1600" dirty="0">
                        <a:latin typeface="+mn-lt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>
                          <a:latin typeface="+mn-lt"/>
                        </a:rPr>
                        <a:t>Q’</a:t>
                      </a:r>
                      <a:endParaRPr lang="en-CA" sz="1600" dirty="0">
                        <a:latin typeface="+mn-lt"/>
                      </a:endParaRPr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600" dirty="0" smtClean="0">
                          <a:latin typeface="+mn-lt"/>
                          <a:cs typeface="Arial"/>
                        </a:rPr>
                        <a:t>P</a:t>
                      </a:r>
                      <a:r>
                        <a:rPr lang="en-CA" sz="1600" dirty="0" smtClean="0">
                          <a:latin typeface="+mn-lt"/>
                        </a:rPr>
                        <a:t>’</a:t>
                      </a:r>
                      <a:endParaRPr lang="en-CA" sz="1600" dirty="0">
                        <a:latin typeface="+mn-lt"/>
                      </a:endParaRPr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6576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81003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0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1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CA" sz="1600" dirty="0" smtClean="0"/>
                        <a:t>x</a:t>
                      </a:r>
                      <a:endParaRPr lang="en-CA" sz="1600" dirty="0"/>
                    </a:p>
                  </a:txBody>
                  <a:tcPr marL="68580" marR="68580" marT="60960" marB="60960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143248" y="7429520"/>
            <a:ext cx="33575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CA" sz="1200" dirty="0" smtClean="0"/>
              <a:t>When S=R=0, Q is set to 1, but P != </a:t>
            </a:r>
            <a:r>
              <a:rPr lang="en-CA" sz="1200" dirty="0" smtClean="0">
                <a:cs typeface="Arial"/>
              </a:rPr>
              <a:t>¬</a:t>
            </a:r>
            <a:r>
              <a:rPr lang="en-CA" sz="1200" dirty="0" smtClean="0"/>
              <a:t>Q</a:t>
            </a:r>
            <a:endParaRPr lang="en-CA" sz="1200" dirty="0"/>
          </a:p>
          <a:p>
            <a:pPr>
              <a:buFont typeface="Arial" pitchFamily="34" charset="0"/>
              <a:buChar char="•"/>
            </a:pPr>
            <a:r>
              <a:rPr lang="en-CA" sz="1200" dirty="0" smtClean="0"/>
              <a:t>When S=0 and R=1, Q is reset to 0, and P=</a:t>
            </a:r>
            <a:r>
              <a:rPr lang="en-CA" sz="1200" dirty="0" smtClean="0">
                <a:cs typeface="Arial"/>
              </a:rPr>
              <a:t> ¬Q</a:t>
            </a:r>
          </a:p>
          <a:p>
            <a:pPr>
              <a:buFont typeface="Arial" pitchFamily="34" charset="0"/>
              <a:buChar char="•"/>
            </a:pPr>
            <a:r>
              <a:rPr lang="en-CA" sz="1200" dirty="0" smtClean="0">
                <a:cs typeface="Arial"/>
              </a:rPr>
              <a:t>When S=1 and R=0, Q is set to 1 and P=</a:t>
            </a:r>
            <a:r>
              <a:rPr lang="en-CA" sz="1200" dirty="0" smtClean="0">
                <a:cs typeface="Arial"/>
              </a:rPr>
              <a:t> ¬Q</a:t>
            </a:r>
          </a:p>
          <a:p>
            <a:pPr>
              <a:buFont typeface="Arial" pitchFamily="34" charset="0"/>
              <a:buChar char="•"/>
            </a:pPr>
            <a:r>
              <a:rPr lang="en-CA" sz="1200" dirty="0" smtClean="0">
                <a:cs typeface="Arial"/>
              </a:rPr>
              <a:t>When S=R=1, Q stays the same unless both Q and P are 1, which shouldn’t happen anyway.</a:t>
            </a:r>
            <a:endParaRPr lang="en-CA" sz="1200" dirty="0" smtClean="0"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857892" y="0"/>
            <a:ext cx="1039131" cy="52322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en-CA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Caitlin Ross</a:t>
            </a:r>
          </a:p>
          <a:p>
            <a:pPr algn="ctr">
              <a:buNone/>
            </a:pPr>
            <a:r>
              <a:rPr lang="en-CA" sz="1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100735219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256576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Question 4</a:t>
            </a:r>
            <a:endParaRPr lang="en-US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284</Words>
  <Application>Microsoft Office PowerPoint</Application>
  <PresentationFormat>Letter Paper (8.5x11 in)</PresentationFormat>
  <Paragraphs>147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Caitlin</dc:creator>
  <cp:lastModifiedBy>Caitlin</cp:lastModifiedBy>
  <cp:revision>11</cp:revision>
  <dcterms:created xsi:type="dcterms:W3CDTF">2008-11-23T16:44:24Z</dcterms:created>
  <dcterms:modified xsi:type="dcterms:W3CDTF">2008-11-23T18:24:20Z</dcterms:modified>
</cp:coreProperties>
</file>