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FE0BD-C6B8-42E7-944F-02DFB28CC9BB}" type="datetimeFigureOut">
              <a:rPr lang="en-US" smtClean="0"/>
              <a:pPr/>
              <a:t>11/29/2007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C9657-B0A8-4F1C-9E22-10C46A05C2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FE0BD-C6B8-42E7-944F-02DFB28CC9BB}" type="datetimeFigureOut">
              <a:rPr lang="en-US" smtClean="0"/>
              <a:pPr/>
              <a:t>11/29/2007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C9657-B0A8-4F1C-9E22-10C46A05C2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FE0BD-C6B8-42E7-944F-02DFB28CC9BB}" type="datetimeFigureOut">
              <a:rPr lang="en-US" smtClean="0"/>
              <a:pPr/>
              <a:t>11/29/2007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C9657-B0A8-4F1C-9E22-10C46A05C2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FE0BD-C6B8-42E7-944F-02DFB28CC9BB}" type="datetimeFigureOut">
              <a:rPr lang="en-US" smtClean="0"/>
              <a:pPr/>
              <a:t>11/29/2007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C9657-B0A8-4F1C-9E22-10C46A05C2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FE0BD-C6B8-42E7-944F-02DFB28CC9BB}" type="datetimeFigureOut">
              <a:rPr lang="en-US" smtClean="0"/>
              <a:pPr/>
              <a:t>11/29/2007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C9657-B0A8-4F1C-9E22-10C46A05C2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FE0BD-C6B8-42E7-944F-02DFB28CC9BB}" type="datetimeFigureOut">
              <a:rPr lang="en-US" smtClean="0"/>
              <a:pPr/>
              <a:t>11/29/2007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C9657-B0A8-4F1C-9E22-10C46A05C2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FE0BD-C6B8-42E7-944F-02DFB28CC9BB}" type="datetimeFigureOut">
              <a:rPr lang="en-US" smtClean="0"/>
              <a:pPr/>
              <a:t>11/29/2007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C9657-B0A8-4F1C-9E22-10C46A05C2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FE0BD-C6B8-42E7-944F-02DFB28CC9BB}" type="datetimeFigureOut">
              <a:rPr lang="en-US" smtClean="0"/>
              <a:pPr/>
              <a:t>11/29/2007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C9657-B0A8-4F1C-9E22-10C46A05C2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FE0BD-C6B8-42E7-944F-02DFB28CC9BB}" type="datetimeFigureOut">
              <a:rPr lang="en-US" smtClean="0"/>
              <a:pPr/>
              <a:t>11/29/2007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C9657-B0A8-4F1C-9E22-10C46A05C2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FE0BD-C6B8-42E7-944F-02DFB28CC9BB}" type="datetimeFigureOut">
              <a:rPr lang="en-US" smtClean="0"/>
              <a:pPr/>
              <a:t>11/29/2007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C9657-B0A8-4F1C-9E22-10C46A05C2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FE0BD-C6B8-42E7-944F-02DFB28CC9BB}" type="datetimeFigureOut">
              <a:rPr lang="en-US" smtClean="0"/>
              <a:pPr/>
              <a:t>11/29/2007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C9657-B0A8-4F1C-9E22-10C46A05C2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AFE0BD-C6B8-42E7-944F-02DFB28CC9BB}" type="datetimeFigureOut">
              <a:rPr lang="en-US" smtClean="0"/>
              <a:pPr/>
              <a:t>11/29/2007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3C9657-B0A8-4F1C-9E22-10C46A05C28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1" name="Group 110"/>
          <p:cNvGrpSpPr/>
          <p:nvPr/>
        </p:nvGrpSpPr>
        <p:grpSpPr>
          <a:xfrm>
            <a:off x="0" y="3071810"/>
            <a:ext cx="7072362" cy="3643314"/>
            <a:chOff x="1428728" y="357166"/>
            <a:chExt cx="5715040" cy="5227116"/>
          </a:xfrm>
        </p:grpSpPr>
        <p:sp>
          <p:nvSpPr>
            <p:cNvPr id="9" name="TextBox 8"/>
            <p:cNvSpPr txBox="1"/>
            <p:nvPr/>
          </p:nvSpPr>
          <p:spPr>
            <a:xfrm>
              <a:off x="2928926" y="642918"/>
              <a:ext cx="21431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214942" y="357166"/>
              <a:ext cx="21431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929058" y="1643050"/>
              <a:ext cx="4286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13</a:t>
              </a:r>
              <a:endParaRPr lang="en-US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572000" y="2714620"/>
              <a:ext cx="47149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14</a:t>
              </a:r>
              <a:endParaRPr lang="en-US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5357818" y="2000240"/>
              <a:ext cx="21431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5</a:t>
              </a:r>
              <a:endParaRPr lang="en-US" dirty="0"/>
            </a:p>
          </p:txBody>
        </p:sp>
        <p:sp>
          <p:nvSpPr>
            <p:cNvPr id="15" name="Oval 14"/>
            <p:cNvSpPr/>
            <p:nvPr/>
          </p:nvSpPr>
          <p:spPr>
            <a:xfrm>
              <a:off x="3214678" y="857232"/>
              <a:ext cx="71438" cy="71438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4071934" y="1571612"/>
              <a:ext cx="71438" cy="71438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4429124" y="2571744"/>
              <a:ext cx="71438" cy="71438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5214942" y="1928802"/>
              <a:ext cx="71438" cy="71438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/>
            <p:cNvSpPr/>
            <p:nvPr/>
          </p:nvSpPr>
          <p:spPr>
            <a:xfrm>
              <a:off x="5214942" y="500042"/>
              <a:ext cx="71438" cy="71438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4" name="Straight Connector 23"/>
            <p:cNvCxnSpPr>
              <a:stCxn id="15" idx="7"/>
              <a:endCxn id="16" idx="4"/>
            </p:cNvCxnSpPr>
            <p:nvPr/>
          </p:nvCxnSpPr>
          <p:spPr>
            <a:xfrm rot="16200000" flipH="1">
              <a:off x="3303975" y="839373"/>
              <a:ext cx="775356" cy="83199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>
              <a:stCxn id="15" idx="5"/>
              <a:endCxn id="17" idx="1"/>
            </p:cNvCxnSpPr>
            <p:nvPr/>
          </p:nvCxnSpPr>
          <p:spPr>
            <a:xfrm rot="16200000" flipH="1">
              <a:off x="3025621" y="1168241"/>
              <a:ext cx="1663998" cy="116393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>
              <a:stCxn id="17" idx="1"/>
              <a:endCxn id="18" idx="2"/>
            </p:cNvCxnSpPr>
            <p:nvPr/>
          </p:nvCxnSpPr>
          <p:spPr>
            <a:xfrm rot="5400000" flipH="1" flipV="1">
              <a:off x="4518422" y="1885686"/>
              <a:ext cx="617685" cy="77535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>
              <a:stCxn id="18" idx="1"/>
              <a:endCxn id="16" idx="6"/>
            </p:cNvCxnSpPr>
            <p:nvPr/>
          </p:nvCxnSpPr>
          <p:spPr>
            <a:xfrm rot="16200000" flipV="1">
              <a:off x="4518422" y="1232282"/>
              <a:ext cx="331933" cy="108203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>
              <a:stCxn id="19" idx="3"/>
              <a:endCxn id="16" idx="7"/>
            </p:cNvCxnSpPr>
            <p:nvPr/>
          </p:nvCxnSpPr>
          <p:spPr>
            <a:xfrm rot="5400000">
              <a:off x="4168629" y="525299"/>
              <a:ext cx="1021056" cy="109249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>
              <a:stCxn id="19" idx="1"/>
              <a:endCxn id="18" idx="0"/>
            </p:cNvCxnSpPr>
            <p:nvPr/>
          </p:nvCxnSpPr>
          <p:spPr>
            <a:xfrm rot="16200000" flipH="1">
              <a:off x="4528883" y="1207025"/>
              <a:ext cx="1418298" cy="2525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>
              <a:stCxn id="19" idx="2"/>
              <a:endCxn id="17" idx="2"/>
            </p:cNvCxnSpPr>
            <p:nvPr/>
          </p:nvCxnSpPr>
          <p:spPr>
            <a:xfrm rot="10800000" flipV="1">
              <a:off x="4429124" y="535761"/>
              <a:ext cx="785818" cy="207170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Oval 44"/>
            <p:cNvSpPr/>
            <p:nvPr/>
          </p:nvSpPr>
          <p:spPr>
            <a:xfrm>
              <a:off x="6643702" y="2928934"/>
              <a:ext cx="71438" cy="71438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/>
            <p:cNvSpPr/>
            <p:nvPr/>
          </p:nvSpPr>
          <p:spPr>
            <a:xfrm>
              <a:off x="3571868" y="3929066"/>
              <a:ext cx="71438" cy="71438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/>
            <p:cNvSpPr/>
            <p:nvPr/>
          </p:nvSpPr>
          <p:spPr>
            <a:xfrm>
              <a:off x="1857356" y="2428868"/>
              <a:ext cx="71438" cy="71438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/>
            <p:cNvSpPr/>
            <p:nvPr/>
          </p:nvSpPr>
          <p:spPr>
            <a:xfrm>
              <a:off x="3357554" y="2428868"/>
              <a:ext cx="71438" cy="71438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/>
            <p:cNvSpPr/>
            <p:nvPr/>
          </p:nvSpPr>
          <p:spPr>
            <a:xfrm>
              <a:off x="3071802" y="5000636"/>
              <a:ext cx="71438" cy="71438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/>
            <p:cNvSpPr/>
            <p:nvPr/>
          </p:nvSpPr>
          <p:spPr>
            <a:xfrm>
              <a:off x="4143372" y="3214686"/>
              <a:ext cx="71438" cy="71438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/>
            <p:cNvSpPr/>
            <p:nvPr/>
          </p:nvSpPr>
          <p:spPr>
            <a:xfrm>
              <a:off x="5429256" y="5000636"/>
              <a:ext cx="71438" cy="71438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/>
            <p:cNvSpPr/>
            <p:nvPr/>
          </p:nvSpPr>
          <p:spPr>
            <a:xfrm>
              <a:off x="2000232" y="3857628"/>
              <a:ext cx="71438" cy="71438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Oval 52"/>
            <p:cNvSpPr/>
            <p:nvPr/>
          </p:nvSpPr>
          <p:spPr>
            <a:xfrm>
              <a:off x="5286380" y="3571876"/>
              <a:ext cx="71438" cy="71438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3786182" y="4071942"/>
              <a:ext cx="21431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9</a:t>
              </a:r>
              <a:endParaRPr lang="en-US" dirty="0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5429256" y="3643314"/>
              <a:ext cx="21431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7</a:t>
              </a:r>
              <a:endParaRPr lang="en-US" dirty="0"/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6929454" y="2786058"/>
              <a:ext cx="21431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6</a:t>
              </a:r>
              <a:endParaRPr lang="en-US" dirty="0"/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5500694" y="5214950"/>
              <a:ext cx="50006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12</a:t>
              </a:r>
              <a:endParaRPr lang="en-US" dirty="0"/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2857488" y="5143512"/>
              <a:ext cx="4286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11</a:t>
              </a:r>
              <a:endParaRPr lang="en-US" dirty="0"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1500166" y="3714752"/>
              <a:ext cx="4286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10</a:t>
              </a:r>
              <a:endParaRPr lang="en-US" dirty="0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3000364" y="2000240"/>
              <a:ext cx="21431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4</a:t>
              </a:r>
              <a:endParaRPr lang="en-US" dirty="0"/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1428728" y="2214554"/>
              <a:ext cx="21431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3</a:t>
              </a:r>
              <a:endParaRPr lang="en-US" dirty="0"/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4143372" y="3273982"/>
              <a:ext cx="21431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8</a:t>
              </a:r>
              <a:endParaRPr lang="en-US" dirty="0"/>
            </a:p>
          </p:txBody>
        </p:sp>
        <p:cxnSp>
          <p:nvCxnSpPr>
            <p:cNvPr id="66" name="Straight Connector 65"/>
            <p:cNvCxnSpPr>
              <a:stCxn id="48" idx="2"/>
              <a:endCxn id="17" idx="7"/>
            </p:cNvCxnSpPr>
            <p:nvPr/>
          </p:nvCxnSpPr>
          <p:spPr>
            <a:xfrm rot="10800000" flipH="1" flipV="1">
              <a:off x="3357554" y="2464586"/>
              <a:ext cx="1132546" cy="11761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>
              <a:stCxn id="47" idx="4"/>
              <a:endCxn id="52" idx="3"/>
            </p:cNvCxnSpPr>
            <p:nvPr/>
          </p:nvCxnSpPr>
          <p:spPr>
            <a:xfrm rot="16200000" flipH="1">
              <a:off x="1242735" y="3150645"/>
              <a:ext cx="1418298" cy="11761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>
              <a:stCxn id="47" idx="1"/>
              <a:endCxn id="48" idx="5"/>
            </p:cNvCxnSpPr>
            <p:nvPr/>
          </p:nvCxnSpPr>
          <p:spPr>
            <a:xfrm rot="16200000" flipH="1">
              <a:off x="2617917" y="1689231"/>
              <a:ext cx="50514" cy="155071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>
              <a:stCxn id="47" idx="1"/>
              <a:endCxn id="46" idx="1"/>
            </p:cNvCxnSpPr>
            <p:nvPr/>
          </p:nvCxnSpPr>
          <p:spPr>
            <a:xfrm rot="16200000" flipH="1">
              <a:off x="1974975" y="2332173"/>
              <a:ext cx="1500198" cy="171451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>
              <a:stCxn id="48" idx="2"/>
              <a:endCxn id="52" idx="0"/>
            </p:cNvCxnSpPr>
            <p:nvPr/>
          </p:nvCxnSpPr>
          <p:spPr>
            <a:xfrm rot="10800000" flipV="1">
              <a:off x="2035952" y="2464586"/>
              <a:ext cx="1321603" cy="13930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>
              <a:stCxn id="48" idx="1"/>
              <a:endCxn id="50" idx="1"/>
            </p:cNvCxnSpPr>
            <p:nvPr/>
          </p:nvCxnSpPr>
          <p:spPr>
            <a:xfrm rot="16200000" flipH="1">
              <a:off x="3368016" y="2439330"/>
              <a:ext cx="785818" cy="78581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>
              <a:stCxn id="17" idx="7"/>
              <a:endCxn id="50" idx="1"/>
            </p:cNvCxnSpPr>
            <p:nvPr/>
          </p:nvCxnSpPr>
          <p:spPr>
            <a:xfrm rot="16200000" flipH="1" flipV="1">
              <a:off x="4000496" y="2735544"/>
              <a:ext cx="642942" cy="33626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>
              <a:stCxn id="17" idx="7"/>
              <a:endCxn id="53" idx="0"/>
            </p:cNvCxnSpPr>
            <p:nvPr/>
          </p:nvCxnSpPr>
          <p:spPr>
            <a:xfrm rot="16200000" flipH="1">
              <a:off x="4411264" y="2661042"/>
              <a:ext cx="989670" cy="83199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>
              <a:stCxn id="45" idx="3"/>
              <a:endCxn id="53" idx="0"/>
            </p:cNvCxnSpPr>
            <p:nvPr/>
          </p:nvCxnSpPr>
          <p:spPr>
            <a:xfrm rot="5400000">
              <a:off x="5697149" y="2614861"/>
              <a:ext cx="581966" cy="133206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>
              <a:stCxn id="45" idx="3"/>
              <a:endCxn id="51" idx="1"/>
            </p:cNvCxnSpPr>
            <p:nvPr/>
          </p:nvCxnSpPr>
          <p:spPr>
            <a:xfrm rot="5400000">
              <a:off x="5036347" y="3393281"/>
              <a:ext cx="2021188" cy="121444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/>
            <p:cNvCxnSpPr>
              <a:stCxn id="53" idx="6"/>
              <a:endCxn id="50" idx="1"/>
            </p:cNvCxnSpPr>
            <p:nvPr/>
          </p:nvCxnSpPr>
          <p:spPr>
            <a:xfrm flipH="1" flipV="1">
              <a:off x="4153834" y="3225148"/>
              <a:ext cx="1203984" cy="3824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>
              <a:stCxn id="53" idx="7"/>
              <a:endCxn id="46" idx="1"/>
            </p:cNvCxnSpPr>
            <p:nvPr/>
          </p:nvCxnSpPr>
          <p:spPr>
            <a:xfrm rot="16200000" flipH="1" flipV="1">
              <a:off x="4286248" y="2878420"/>
              <a:ext cx="357190" cy="176502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>
              <a:endCxn id="51" idx="0"/>
            </p:cNvCxnSpPr>
            <p:nvPr/>
          </p:nvCxnSpPr>
          <p:spPr>
            <a:xfrm rot="16200000" flipH="1">
              <a:off x="3911198" y="3446859"/>
              <a:ext cx="1785950" cy="132160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>
              <a:stCxn id="46" idx="5"/>
              <a:endCxn id="48" idx="4"/>
            </p:cNvCxnSpPr>
            <p:nvPr/>
          </p:nvCxnSpPr>
          <p:spPr>
            <a:xfrm rot="5400000" flipH="1">
              <a:off x="2768191" y="3125389"/>
              <a:ext cx="1489736" cy="23957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>
              <a:stCxn id="46" idx="3"/>
              <a:endCxn id="49" idx="7"/>
            </p:cNvCxnSpPr>
            <p:nvPr/>
          </p:nvCxnSpPr>
          <p:spPr>
            <a:xfrm rot="5400000">
              <a:off x="2847026" y="4275794"/>
              <a:ext cx="1021056" cy="44955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48" name="Straight Connector 147"/>
          <p:cNvCxnSpPr>
            <a:stCxn id="133" idx="2"/>
            <a:endCxn id="120" idx="7"/>
          </p:cNvCxnSpPr>
          <p:nvPr/>
        </p:nvCxnSpPr>
        <p:spPr>
          <a:xfrm rot="10800000" flipH="1">
            <a:off x="6591018" y="1488918"/>
            <a:ext cx="726531" cy="8720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TextBox 112"/>
          <p:cNvSpPr txBox="1"/>
          <p:nvPr/>
        </p:nvSpPr>
        <p:spPr>
          <a:xfrm>
            <a:off x="5801987" y="571480"/>
            <a:ext cx="243235" cy="4460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14" name="TextBox 113"/>
          <p:cNvSpPr txBox="1"/>
          <p:nvPr/>
        </p:nvSpPr>
        <p:spPr>
          <a:xfrm>
            <a:off x="3428960" y="1996886"/>
            <a:ext cx="243235" cy="4460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15" name="TextBox 114"/>
          <p:cNvSpPr txBox="1"/>
          <p:nvPr/>
        </p:nvSpPr>
        <p:spPr>
          <a:xfrm>
            <a:off x="4457272" y="1182368"/>
            <a:ext cx="486471" cy="4460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13</a:t>
            </a:r>
            <a:endParaRPr lang="en-US" dirty="0"/>
          </a:p>
        </p:txBody>
      </p:sp>
      <p:sp>
        <p:nvSpPr>
          <p:cNvPr id="116" name="TextBox 115"/>
          <p:cNvSpPr txBox="1"/>
          <p:nvPr/>
        </p:nvSpPr>
        <p:spPr>
          <a:xfrm>
            <a:off x="7146702" y="876924"/>
            <a:ext cx="535121" cy="4460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14</a:t>
            </a:r>
            <a:endParaRPr lang="en-US" dirty="0"/>
          </a:p>
        </p:txBody>
      </p:sp>
      <p:sp>
        <p:nvSpPr>
          <p:cNvPr id="117" name="TextBox 116"/>
          <p:cNvSpPr txBox="1"/>
          <p:nvPr/>
        </p:nvSpPr>
        <p:spPr>
          <a:xfrm>
            <a:off x="5485583" y="1996886"/>
            <a:ext cx="243235" cy="4460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18" name="Oval 117"/>
          <p:cNvSpPr/>
          <p:nvPr/>
        </p:nvSpPr>
        <p:spPr>
          <a:xfrm>
            <a:off x="6116413" y="1033925"/>
            <a:ext cx="81078" cy="86271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Oval 118"/>
          <p:cNvSpPr/>
          <p:nvPr/>
        </p:nvSpPr>
        <p:spPr>
          <a:xfrm>
            <a:off x="5014933" y="1589627"/>
            <a:ext cx="81078" cy="86271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Oval 119"/>
          <p:cNvSpPr/>
          <p:nvPr/>
        </p:nvSpPr>
        <p:spPr>
          <a:xfrm>
            <a:off x="7248343" y="1476282"/>
            <a:ext cx="81078" cy="86271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Oval 120"/>
          <p:cNvSpPr/>
          <p:nvPr/>
        </p:nvSpPr>
        <p:spPr>
          <a:xfrm>
            <a:off x="5327381" y="2328875"/>
            <a:ext cx="81078" cy="86271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Oval 121"/>
          <p:cNvSpPr/>
          <p:nvPr/>
        </p:nvSpPr>
        <p:spPr>
          <a:xfrm>
            <a:off x="3745364" y="2373058"/>
            <a:ext cx="81078" cy="86271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3" name="Straight Connector 122"/>
          <p:cNvCxnSpPr>
            <a:stCxn id="118" idx="7"/>
            <a:endCxn id="119" idx="4"/>
          </p:cNvCxnSpPr>
          <p:nvPr/>
        </p:nvCxnSpPr>
        <p:spPr>
          <a:xfrm rot="16200000" flipH="1" flipV="1">
            <a:off x="5305876" y="796155"/>
            <a:ext cx="629339" cy="11301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/>
          <p:cNvCxnSpPr>
            <a:stCxn id="118" idx="5"/>
            <a:endCxn id="120" idx="1"/>
          </p:cNvCxnSpPr>
          <p:nvPr/>
        </p:nvCxnSpPr>
        <p:spPr>
          <a:xfrm rot="16200000" flipH="1">
            <a:off x="6532240" y="760938"/>
            <a:ext cx="381356" cy="10745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/>
          <p:cNvCxnSpPr>
            <a:stCxn id="121" idx="1"/>
            <a:endCxn id="119" idx="6"/>
          </p:cNvCxnSpPr>
          <p:nvPr/>
        </p:nvCxnSpPr>
        <p:spPr>
          <a:xfrm rot="16200000" flipV="1">
            <a:off x="4863260" y="1865514"/>
            <a:ext cx="708747" cy="2432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>
            <a:stCxn id="122" idx="3"/>
            <a:endCxn id="119" idx="7"/>
          </p:cNvCxnSpPr>
          <p:nvPr/>
        </p:nvCxnSpPr>
        <p:spPr>
          <a:xfrm rot="5400000" flipH="1" flipV="1">
            <a:off x="3998471" y="1361028"/>
            <a:ext cx="844433" cy="13269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Oval 129"/>
          <p:cNvSpPr/>
          <p:nvPr/>
        </p:nvSpPr>
        <p:spPr>
          <a:xfrm>
            <a:off x="8807821" y="2964549"/>
            <a:ext cx="81078" cy="86271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Oval 130"/>
          <p:cNvSpPr/>
          <p:nvPr/>
        </p:nvSpPr>
        <p:spPr>
          <a:xfrm>
            <a:off x="7463105" y="3116848"/>
            <a:ext cx="81078" cy="86271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Oval 131"/>
          <p:cNvSpPr/>
          <p:nvPr/>
        </p:nvSpPr>
        <p:spPr>
          <a:xfrm>
            <a:off x="5972054" y="3132391"/>
            <a:ext cx="81078" cy="86271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Oval 132"/>
          <p:cNvSpPr/>
          <p:nvPr/>
        </p:nvSpPr>
        <p:spPr>
          <a:xfrm>
            <a:off x="6591018" y="2317874"/>
            <a:ext cx="81078" cy="86271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Oval 133"/>
          <p:cNvSpPr/>
          <p:nvPr/>
        </p:nvSpPr>
        <p:spPr>
          <a:xfrm>
            <a:off x="7457173" y="3829551"/>
            <a:ext cx="81078" cy="86271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Oval 134"/>
          <p:cNvSpPr/>
          <p:nvPr/>
        </p:nvSpPr>
        <p:spPr>
          <a:xfrm>
            <a:off x="7536274" y="2302330"/>
            <a:ext cx="81078" cy="86271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Oval 135"/>
          <p:cNvSpPr/>
          <p:nvPr/>
        </p:nvSpPr>
        <p:spPr>
          <a:xfrm>
            <a:off x="8048452" y="3022868"/>
            <a:ext cx="81078" cy="86271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Oval 136"/>
          <p:cNvSpPr/>
          <p:nvPr/>
        </p:nvSpPr>
        <p:spPr>
          <a:xfrm>
            <a:off x="6828321" y="3130983"/>
            <a:ext cx="81078" cy="86271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Oval 137"/>
          <p:cNvSpPr/>
          <p:nvPr/>
        </p:nvSpPr>
        <p:spPr>
          <a:xfrm>
            <a:off x="8333215" y="2276824"/>
            <a:ext cx="81078" cy="86271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TextBox 138"/>
          <p:cNvSpPr txBox="1"/>
          <p:nvPr/>
        </p:nvSpPr>
        <p:spPr>
          <a:xfrm>
            <a:off x="7542206" y="2811404"/>
            <a:ext cx="243235" cy="4460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140" name="TextBox 139"/>
          <p:cNvSpPr txBox="1"/>
          <p:nvPr/>
        </p:nvSpPr>
        <p:spPr>
          <a:xfrm>
            <a:off x="8570518" y="1996886"/>
            <a:ext cx="243235" cy="4460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141" name="TextBox 140"/>
          <p:cNvSpPr txBox="1"/>
          <p:nvPr/>
        </p:nvSpPr>
        <p:spPr>
          <a:xfrm>
            <a:off x="8900765" y="2607774"/>
            <a:ext cx="243235" cy="4460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142" name="TextBox 141"/>
          <p:cNvSpPr txBox="1"/>
          <p:nvPr/>
        </p:nvSpPr>
        <p:spPr>
          <a:xfrm>
            <a:off x="8095913" y="2709589"/>
            <a:ext cx="567549" cy="4460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12</a:t>
            </a:r>
            <a:endParaRPr lang="en-US" dirty="0"/>
          </a:p>
        </p:txBody>
      </p:sp>
      <p:sp>
        <p:nvSpPr>
          <p:cNvPr id="143" name="TextBox 142"/>
          <p:cNvSpPr txBox="1"/>
          <p:nvPr/>
        </p:nvSpPr>
        <p:spPr>
          <a:xfrm>
            <a:off x="7621307" y="3625921"/>
            <a:ext cx="486471" cy="4460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11</a:t>
            </a:r>
            <a:endParaRPr lang="en-US" dirty="0"/>
          </a:p>
        </p:txBody>
      </p:sp>
      <p:sp>
        <p:nvSpPr>
          <p:cNvPr id="144" name="TextBox 143"/>
          <p:cNvSpPr txBox="1"/>
          <p:nvPr/>
        </p:nvSpPr>
        <p:spPr>
          <a:xfrm>
            <a:off x="6337895" y="2772642"/>
            <a:ext cx="486471" cy="4460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10</a:t>
            </a:r>
            <a:endParaRPr lang="en-US" dirty="0"/>
          </a:p>
        </p:txBody>
      </p:sp>
      <p:sp>
        <p:nvSpPr>
          <p:cNvPr id="145" name="TextBox 144"/>
          <p:cNvSpPr txBox="1"/>
          <p:nvPr/>
        </p:nvSpPr>
        <p:spPr>
          <a:xfrm>
            <a:off x="6276592" y="1996886"/>
            <a:ext cx="243235" cy="4460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146" name="TextBox 145"/>
          <p:cNvSpPr txBox="1"/>
          <p:nvPr/>
        </p:nvSpPr>
        <p:spPr>
          <a:xfrm>
            <a:off x="5722886" y="2768629"/>
            <a:ext cx="243235" cy="4460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47" name="TextBox 146"/>
          <p:cNvSpPr txBox="1"/>
          <p:nvPr/>
        </p:nvSpPr>
        <p:spPr>
          <a:xfrm>
            <a:off x="7621307" y="1996886"/>
            <a:ext cx="243235" cy="4460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8</a:t>
            </a:r>
            <a:endParaRPr lang="en-US" dirty="0"/>
          </a:p>
        </p:txBody>
      </p:sp>
      <p:cxnSp>
        <p:nvCxnSpPr>
          <p:cNvPr id="150" name="Straight Connector 149"/>
          <p:cNvCxnSpPr>
            <a:stCxn id="132" idx="1"/>
            <a:endCxn id="133" idx="5"/>
          </p:cNvCxnSpPr>
          <p:nvPr/>
        </p:nvCxnSpPr>
        <p:spPr>
          <a:xfrm rot="5400000" flipH="1" flipV="1">
            <a:off x="5945318" y="2430120"/>
            <a:ext cx="753516" cy="6762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Connector 151"/>
          <p:cNvCxnSpPr>
            <a:stCxn id="133" idx="2"/>
            <a:endCxn id="137" idx="0"/>
          </p:cNvCxnSpPr>
          <p:nvPr/>
        </p:nvCxnSpPr>
        <p:spPr>
          <a:xfrm rot="10800000" flipH="1" flipV="1">
            <a:off x="6591018" y="2361009"/>
            <a:ext cx="277842" cy="7699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Connector 153"/>
          <p:cNvCxnSpPr>
            <a:stCxn id="120" idx="7"/>
            <a:endCxn id="135" idx="1"/>
          </p:cNvCxnSpPr>
          <p:nvPr/>
        </p:nvCxnSpPr>
        <p:spPr>
          <a:xfrm rot="16200000" flipH="1">
            <a:off x="7019823" y="1786642"/>
            <a:ext cx="826048" cy="2305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Straight Connector 154"/>
          <p:cNvCxnSpPr>
            <a:stCxn id="120" idx="7"/>
            <a:endCxn id="138" idx="0"/>
          </p:cNvCxnSpPr>
          <p:nvPr/>
        </p:nvCxnSpPr>
        <p:spPr>
          <a:xfrm rot="16200000" flipH="1">
            <a:off x="7451697" y="1354767"/>
            <a:ext cx="787907" cy="10562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Straight Connector 155"/>
          <p:cNvCxnSpPr>
            <a:stCxn id="130" idx="3"/>
            <a:endCxn id="138" idx="0"/>
          </p:cNvCxnSpPr>
          <p:nvPr/>
        </p:nvCxnSpPr>
        <p:spPr>
          <a:xfrm rot="5400000" flipH="1">
            <a:off x="8216044" y="2434537"/>
            <a:ext cx="761361" cy="4459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Straight Connector 159"/>
          <p:cNvCxnSpPr>
            <a:stCxn id="135" idx="0"/>
            <a:endCxn id="136" idx="0"/>
          </p:cNvCxnSpPr>
          <p:nvPr/>
        </p:nvCxnSpPr>
        <p:spPr>
          <a:xfrm rot="16200000" flipH="1">
            <a:off x="7472632" y="2406510"/>
            <a:ext cx="720537" cy="5121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Connector 160"/>
          <p:cNvCxnSpPr>
            <a:stCxn id="131" idx="5"/>
            <a:endCxn id="133" idx="4"/>
          </p:cNvCxnSpPr>
          <p:nvPr/>
        </p:nvCxnSpPr>
        <p:spPr>
          <a:xfrm rot="5400000" flipH="1">
            <a:off x="6688764" y="2346939"/>
            <a:ext cx="786340" cy="9007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Straight Connector 161"/>
          <p:cNvCxnSpPr>
            <a:stCxn id="131" idx="3"/>
            <a:endCxn id="134" idx="7"/>
          </p:cNvCxnSpPr>
          <p:nvPr/>
        </p:nvCxnSpPr>
        <p:spPr>
          <a:xfrm rot="16200000" flipH="1">
            <a:off x="7174828" y="3490635"/>
            <a:ext cx="651701" cy="513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" name="Table 60"/>
          <p:cNvGraphicFramePr>
            <a:graphicFrameLocks noGrp="1"/>
          </p:cNvGraphicFramePr>
          <p:nvPr/>
        </p:nvGraphicFramePr>
        <p:xfrm>
          <a:off x="5143505" y="1820222"/>
          <a:ext cx="1833744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9218"/>
                <a:gridCol w="229218"/>
                <a:gridCol w="229218"/>
                <a:gridCol w="229218"/>
                <a:gridCol w="229218"/>
                <a:gridCol w="229218"/>
                <a:gridCol w="229218"/>
                <a:gridCol w="229218"/>
              </a:tblGrid>
              <a:tr h="272518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72518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72518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72518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72518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72518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72518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72518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pSp>
        <p:nvGrpSpPr>
          <p:cNvPr id="68" name="Group 67"/>
          <p:cNvGrpSpPr/>
          <p:nvPr/>
        </p:nvGrpSpPr>
        <p:grpSpPr>
          <a:xfrm>
            <a:off x="5000628" y="1785926"/>
            <a:ext cx="143670" cy="2214578"/>
            <a:chOff x="4357686" y="1851957"/>
            <a:chExt cx="72232" cy="787406"/>
          </a:xfrm>
        </p:grpSpPr>
        <p:cxnSp>
          <p:nvCxnSpPr>
            <p:cNvPr id="62" name="Straight Connector 61"/>
            <p:cNvCxnSpPr/>
            <p:nvPr/>
          </p:nvCxnSpPr>
          <p:spPr>
            <a:xfrm rot="5400000">
              <a:off x="3965571" y="2244866"/>
              <a:ext cx="785818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>
              <a:off x="4358480" y="2637775"/>
              <a:ext cx="71438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>
              <a:off x="4358480" y="1851957"/>
              <a:ext cx="71438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9" name="Group 68"/>
          <p:cNvGrpSpPr/>
          <p:nvPr/>
        </p:nvGrpSpPr>
        <p:grpSpPr>
          <a:xfrm>
            <a:off x="7072330" y="1785926"/>
            <a:ext cx="142876" cy="2214578"/>
            <a:chOff x="6144430" y="1851957"/>
            <a:chExt cx="73026" cy="787406"/>
          </a:xfrm>
        </p:grpSpPr>
        <p:cxnSp>
          <p:nvCxnSpPr>
            <p:cNvPr id="63" name="Straight Connector 62"/>
            <p:cNvCxnSpPr/>
            <p:nvPr/>
          </p:nvCxnSpPr>
          <p:spPr>
            <a:xfrm rot="5400000">
              <a:off x="5823753" y="2244072"/>
              <a:ext cx="785818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>
              <a:off x="6144430" y="1851957"/>
              <a:ext cx="71438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>
              <a:off x="6144430" y="2637775"/>
              <a:ext cx="71438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8" name="Group 77"/>
          <p:cNvGrpSpPr/>
          <p:nvPr/>
        </p:nvGrpSpPr>
        <p:grpSpPr>
          <a:xfrm>
            <a:off x="142844" y="785794"/>
            <a:ext cx="3714776" cy="2928958"/>
            <a:chOff x="142844" y="785794"/>
            <a:chExt cx="3714776" cy="2928958"/>
          </a:xfrm>
        </p:grpSpPr>
        <p:sp>
          <p:nvSpPr>
            <p:cNvPr id="2" name="Oval 1"/>
            <p:cNvSpPr/>
            <p:nvPr/>
          </p:nvSpPr>
          <p:spPr>
            <a:xfrm>
              <a:off x="689500" y="1583189"/>
              <a:ext cx="59927" cy="68783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Oval 2"/>
            <p:cNvSpPr/>
            <p:nvPr/>
          </p:nvSpPr>
          <p:spPr>
            <a:xfrm>
              <a:off x="1692738" y="1070578"/>
              <a:ext cx="59927" cy="68783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Oval 3"/>
            <p:cNvSpPr/>
            <p:nvPr/>
          </p:nvSpPr>
          <p:spPr>
            <a:xfrm>
              <a:off x="2643174" y="1697103"/>
              <a:ext cx="59927" cy="68783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/>
            <p:cNvSpPr/>
            <p:nvPr/>
          </p:nvSpPr>
          <p:spPr>
            <a:xfrm>
              <a:off x="3435204" y="1924930"/>
              <a:ext cx="59927" cy="68783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/>
            <p:cNvSpPr/>
            <p:nvPr/>
          </p:nvSpPr>
          <p:spPr>
            <a:xfrm>
              <a:off x="2959986" y="2950152"/>
              <a:ext cx="59927" cy="68783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2009550" y="3291893"/>
              <a:ext cx="59927" cy="68783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478292" y="2608411"/>
              <a:ext cx="59927" cy="68783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1534332" y="2323627"/>
              <a:ext cx="59927" cy="68783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" name="Straight Connector 10"/>
            <p:cNvCxnSpPr/>
            <p:nvPr/>
          </p:nvCxnSpPr>
          <p:spPr>
            <a:xfrm rot="16200000" flipH="1">
              <a:off x="1930868" y="451581"/>
              <a:ext cx="317423" cy="269455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425490" y="1298405"/>
              <a:ext cx="369614" cy="2944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a</a:t>
              </a:r>
              <a:endParaRPr lang="en-US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2643174" y="1412319"/>
              <a:ext cx="369614" cy="2944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h</a:t>
              </a:r>
              <a:endParaRPr lang="en-US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481530" y="2370903"/>
              <a:ext cx="211208" cy="2944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g</a:t>
              </a:r>
              <a:endParaRPr lang="en-US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030668" y="3348849"/>
              <a:ext cx="295694" cy="2944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f</a:t>
              </a:r>
              <a:endParaRPr lang="en-US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14282" y="2551454"/>
              <a:ext cx="211208" cy="2944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e</a:t>
              </a:r>
              <a:endParaRPr lang="en-US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3000364" y="2928934"/>
              <a:ext cx="316812" cy="2944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d</a:t>
              </a:r>
              <a:endParaRPr lang="en-US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488006" y="1811016"/>
              <a:ext cx="369614" cy="2944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c</a:t>
              </a:r>
              <a:endParaRPr lang="en-US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745540" y="785794"/>
              <a:ext cx="369614" cy="2944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b</a:t>
              </a:r>
              <a:endParaRPr lang="en-US" dirty="0"/>
            </a:p>
          </p:txBody>
        </p:sp>
        <p:cxnSp>
          <p:nvCxnSpPr>
            <p:cNvPr id="24" name="Straight Connector 23"/>
            <p:cNvCxnSpPr>
              <a:stCxn id="2" idx="5"/>
              <a:endCxn id="6" idx="2"/>
            </p:cNvCxnSpPr>
            <p:nvPr/>
          </p:nvCxnSpPr>
          <p:spPr>
            <a:xfrm rot="16200000" flipH="1">
              <a:off x="1178996" y="1203553"/>
              <a:ext cx="1342645" cy="221933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>
              <a:stCxn id="2" idx="3"/>
              <a:endCxn id="7" idx="1"/>
            </p:cNvCxnSpPr>
            <p:nvPr/>
          </p:nvCxnSpPr>
          <p:spPr>
            <a:xfrm rot="16200000" flipH="1">
              <a:off x="528269" y="1811907"/>
              <a:ext cx="1660067" cy="132005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>
              <a:stCxn id="3" idx="3"/>
              <a:endCxn id="8" idx="2"/>
            </p:cNvCxnSpPr>
            <p:nvPr/>
          </p:nvCxnSpPr>
          <p:spPr>
            <a:xfrm rot="5400000">
              <a:off x="333146" y="1274434"/>
              <a:ext cx="1513515" cy="122322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>
              <a:stCxn id="3" idx="5"/>
              <a:endCxn id="7" idx="1"/>
            </p:cNvCxnSpPr>
            <p:nvPr/>
          </p:nvCxnSpPr>
          <p:spPr>
            <a:xfrm rot="16200000" flipH="1">
              <a:off x="794769" y="2078408"/>
              <a:ext cx="2172678" cy="27443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>
              <a:stCxn id="3" idx="3"/>
              <a:endCxn id="5" idx="2"/>
            </p:cNvCxnSpPr>
            <p:nvPr/>
          </p:nvCxnSpPr>
          <p:spPr>
            <a:xfrm rot="16200000" flipH="1">
              <a:off x="2153343" y="677460"/>
              <a:ext cx="830034" cy="173369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>
              <a:stCxn id="5" idx="3"/>
              <a:endCxn id="8" idx="5"/>
            </p:cNvCxnSpPr>
            <p:nvPr/>
          </p:nvCxnSpPr>
          <p:spPr>
            <a:xfrm rot="5400000">
              <a:off x="1644971" y="868112"/>
              <a:ext cx="683481" cy="291453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>
              <a:stCxn id="5" idx="1"/>
              <a:endCxn id="7" idx="1"/>
            </p:cNvCxnSpPr>
            <p:nvPr/>
          </p:nvCxnSpPr>
          <p:spPr>
            <a:xfrm rot="16200000" flipH="1" flipV="1">
              <a:off x="2047672" y="1905657"/>
              <a:ext cx="1366963" cy="142565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>
              <a:stCxn id="6" idx="5"/>
              <a:endCxn id="8" idx="0"/>
            </p:cNvCxnSpPr>
            <p:nvPr/>
          </p:nvCxnSpPr>
          <p:spPr>
            <a:xfrm rot="5400000" flipH="1">
              <a:off x="1559471" y="1557197"/>
              <a:ext cx="400451" cy="250288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929737" y="1985180"/>
              <a:ext cx="634844" cy="142565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>
              <a:stCxn id="8" idx="5"/>
              <a:endCxn id="4" idx="2"/>
            </p:cNvCxnSpPr>
            <p:nvPr/>
          </p:nvCxnSpPr>
          <p:spPr>
            <a:xfrm rot="5400000" flipH="1" flipV="1">
              <a:off x="1118495" y="1142443"/>
              <a:ext cx="935627" cy="211373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>
              <a:endCxn id="4" idx="3"/>
            </p:cNvCxnSpPr>
            <p:nvPr/>
          </p:nvCxnSpPr>
          <p:spPr>
            <a:xfrm rot="5400000" flipH="1" flipV="1">
              <a:off x="1534232" y="2231133"/>
              <a:ext cx="1593038" cy="64239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>
              <a:stCxn id="9" idx="1"/>
              <a:endCxn id="4" idx="3"/>
            </p:cNvCxnSpPr>
            <p:nvPr/>
          </p:nvCxnSpPr>
          <p:spPr>
            <a:xfrm rot="5400000" flipH="1" flipV="1">
              <a:off x="1808586" y="1490336"/>
              <a:ext cx="577888" cy="110884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0" name="Oval 69"/>
            <p:cNvSpPr/>
            <p:nvPr/>
          </p:nvSpPr>
          <p:spPr>
            <a:xfrm>
              <a:off x="2928926" y="2928934"/>
              <a:ext cx="500066" cy="42862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Oval 70"/>
            <p:cNvSpPr/>
            <p:nvPr/>
          </p:nvSpPr>
          <p:spPr>
            <a:xfrm>
              <a:off x="1928794" y="3286124"/>
              <a:ext cx="428628" cy="42862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Oval 71"/>
            <p:cNvSpPr/>
            <p:nvPr/>
          </p:nvSpPr>
          <p:spPr>
            <a:xfrm>
              <a:off x="142844" y="2500306"/>
              <a:ext cx="428660" cy="42862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Oval 72"/>
            <p:cNvSpPr/>
            <p:nvPr/>
          </p:nvSpPr>
          <p:spPr>
            <a:xfrm>
              <a:off x="1428728" y="2357430"/>
              <a:ext cx="428628" cy="35719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Oval 73"/>
            <p:cNvSpPr/>
            <p:nvPr/>
          </p:nvSpPr>
          <p:spPr>
            <a:xfrm>
              <a:off x="357158" y="1285860"/>
              <a:ext cx="428628" cy="42862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Oval 74"/>
            <p:cNvSpPr/>
            <p:nvPr/>
          </p:nvSpPr>
          <p:spPr>
            <a:xfrm>
              <a:off x="1643042" y="785794"/>
              <a:ext cx="428628" cy="35719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Oval 75"/>
            <p:cNvSpPr/>
            <p:nvPr/>
          </p:nvSpPr>
          <p:spPr>
            <a:xfrm>
              <a:off x="2571736" y="1357298"/>
              <a:ext cx="428628" cy="42862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Oval 76"/>
            <p:cNvSpPr/>
            <p:nvPr/>
          </p:nvSpPr>
          <p:spPr>
            <a:xfrm>
              <a:off x="3428992" y="1785926"/>
              <a:ext cx="428628" cy="42862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2000232" y="1428736"/>
            <a:ext cx="2928958" cy="2512472"/>
            <a:chOff x="2000232" y="1428736"/>
            <a:chExt cx="2928958" cy="2512472"/>
          </a:xfrm>
        </p:grpSpPr>
        <p:sp>
          <p:nvSpPr>
            <p:cNvPr id="2" name="Oval 1"/>
            <p:cNvSpPr/>
            <p:nvPr/>
          </p:nvSpPr>
          <p:spPr>
            <a:xfrm>
              <a:off x="2428860" y="1571612"/>
              <a:ext cx="81078" cy="86271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Oval 2"/>
            <p:cNvSpPr/>
            <p:nvPr/>
          </p:nvSpPr>
          <p:spPr>
            <a:xfrm>
              <a:off x="2428860" y="2285992"/>
              <a:ext cx="81078" cy="86271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Oval 3"/>
            <p:cNvSpPr/>
            <p:nvPr/>
          </p:nvSpPr>
          <p:spPr>
            <a:xfrm>
              <a:off x="2428860" y="3000372"/>
              <a:ext cx="81078" cy="86271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/>
            <p:cNvSpPr/>
            <p:nvPr/>
          </p:nvSpPr>
          <p:spPr>
            <a:xfrm>
              <a:off x="2428860" y="3714752"/>
              <a:ext cx="81078" cy="86271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/>
            <p:cNvSpPr/>
            <p:nvPr/>
          </p:nvSpPr>
          <p:spPr>
            <a:xfrm>
              <a:off x="4429124" y="1571612"/>
              <a:ext cx="81078" cy="86271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4429124" y="2285992"/>
              <a:ext cx="81078" cy="86271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4429124" y="3000372"/>
              <a:ext cx="81078" cy="86271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4429124" y="3714752"/>
              <a:ext cx="81078" cy="86271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000232" y="1428736"/>
              <a:ext cx="3571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572000" y="3571876"/>
              <a:ext cx="3571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8</a:t>
              </a:r>
              <a:endParaRPr lang="en-US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4572000" y="2857496"/>
              <a:ext cx="3571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7</a:t>
              </a:r>
              <a:endParaRPr lang="en-US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000232" y="3571876"/>
              <a:ext cx="3571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6</a:t>
              </a:r>
              <a:endParaRPr lang="en-US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2000232" y="2857496"/>
              <a:ext cx="3571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5</a:t>
              </a:r>
              <a:endParaRPr lang="en-US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4572000" y="2143116"/>
              <a:ext cx="3571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4</a:t>
              </a:r>
              <a:endParaRPr lang="en-US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2000232" y="2143116"/>
              <a:ext cx="3571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3</a:t>
              </a:r>
              <a:endParaRPr lang="en-US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4572000" y="1428736"/>
              <a:ext cx="3571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2</a:t>
              </a:r>
              <a:endParaRPr lang="en-US" dirty="0"/>
            </a:p>
          </p:txBody>
        </p:sp>
        <p:cxnSp>
          <p:nvCxnSpPr>
            <p:cNvPr id="19" name="Straight Connector 18"/>
            <p:cNvCxnSpPr>
              <a:stCxn id="2" idx="2"/>
              <a:endCxn id="8" idx="1"/>
            </p:cNvCxnSpPr>
            <p:nvPr/>
          </p:nvCxnSpPr>
          <p:spPr>
            <a:xfrm rot="10800000" flipH="1" flipV="1">
              <a:off x="2428860" y="1614748"/>
              <a:ext cx="2012138" cy="139825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>
              <a:stCxn id="2" idx="5"/>
              <a:endCxn id="9" idx="5"/>
            </p:cNvCxnSpPr>
            <p:nvPr/>
          </p:nvCxnSpPr>
          <p:spPr>
            <a:xfrm rot="16200000" flipH="1">
              <a:off x="2426626" y="1716687"/>
              <a:ext cx="2143140" cy="200026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>
              <a:stCxn id="3" idx="7"/>
              <a:endCxn id="6" idx="7"/>
            </p:cNvCxnSpPr>
            <p:nvPr/>
          </p:nvCxnSpPr>
          <p:spPr>
            <a:xfrm rot="5400000" flipH="1" flipV="1">
              <a:off x="3141006" y="941304"/>
              <a:ext cx="714380" cy="200026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>
              <a:stCxn id="3" idx="1"/>
              <a:endCxn id="7" idx="2"/>
            </p:cNvCxnSpPr>
            <p:nvPr/>
          </p:nvCxnSpPr>
          <p:spPr>
            <a:xfrm rot="16200000" flipH="1">
              <a:off x="3419678" y="1319682"/>
              <a:ext cx="30502" cy="198839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>
              <a:stCxn id="3" idx="5"/>
              <a:endCxn id="8" idx="5"/>
            </p:cNvCxnSpPr>
            <p:nvPr/>
          </p:nvCxnSpPr>
          <p:spPr>
            <a:xfrm rot="16200000" flipH="1">
              <a:off x="3141006" y="1716687"/>
              <a:ext cx="714380" cy="200026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>
              <a:stCxn id="3" idx="5"/>
              <a:endCxn id="9" idx="5"/>
            </p:cNvCxnSpPr>
            <p:nvPr/>
          </p:nvCxnSpPr>
          <p:spPr>
            <a:xfrm rot="16200000" flipH="1">
              <a:off x="2783816" y="2073877"/>
              <a:ext cx="1428760" cy="200026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>
              <a:stCxn id="4" idx="7"/>
              <a:endCxn id="7" idx="3"/>
            </p:cNvCxnSpPr>
            <p:nvPr/>
          </p:nvCxnSpPr>
          <p:spPr>
            <a:xfrm rot="5400000" flipH="1" flipV="1">
              <a:off x="3142843" y="1714851"/>
              <a:ext cx="653377" cy="194293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>
              <a:stCxn id="4" idx="5"/>
              <a:endCxn id="8" idx="2"/>
            </p:cNvCxnSpPr>
            <p:nvPr/>
          </p:nvCxnSpPr>
          <p:spPr>
            <a:xfrm rot="5400000" flipH="1" flipV="1">
              <a:off x="3448343" y="2093229"/>
              <a:ext cx="30501" cy="19310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>
              <a:stCxn id="5" idx="2"/>
              <a:endCxn id="8" idx="3"/>
            </p:cNvCxnSpPr>
            <p:nvPr/>
          </p:nvCxnSpPr>
          <p:spPr>
            <a:xfrm rot="10800000" flipH="1">
              <a:off x="2428860" y="3074010"/>
              <a:ext cx="2012138" cy="68387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>
              <a:stCxn id="5" idx="7"/>
              <a:endCxn id="6" idx="7"/>
            </p:cNvCxnSpPr>
            <p:nvPr/>
          </p:nvCxnSpPr>
          <p:spPr>
            <a:xfrm rot="5400000" flipH="1" flipV="1">
              <a:off x="2426626" y="1655684"/>
              <a:ext cx="2143140" cy="200026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108</Words>
  <Application>Microsoft Office PowerPoint</Application>
  <PresentationFormat>On-screen Show (4:3)</PresentationFormat>
  <Paragraphs>108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Slide 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Caitlin</dc:creator>
  <cp:lastModifiedBy>Caitlin</cp:lastModifiedBy>
  <cp:revision>11</cp:revision>
  <dcterms:created xsi:type="dcterms:W3CDTF">2007-11-29T19:02:12Z</dcterms:created>
  <dcterms:modified xsi:type="dcterms:W3CDTF">2007-11-30T03:52:16Z</dcterms:modified>
</cp:coreProperties>
</file>